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  <p:sldMasterId id="2147484714" r:id="rId6"/>
  </p:sldMasterIdLst>
  <p:notesMasterIdLst>
    <p:notesMasterId r:id="rId25"/>
  </p:notesMasterIdLst>
  <p:handoutMasterIdLst>
    <p:handoutMasterId r:id="rId26"/>
  </p:handoutMasterIdLst>
  <p:sldIdLst>
    <p:sldId id="1663" r:id="rId7"/>
    <p:sldId id="1878" r:id="rId8"/>
    <p:sldId id="1661" r:id="rId9"/>
    <p:sldId id="3459" r:id="rId10"/>
    <p:sldId id="3460" r:id="rId11"/>
    <p:sldId id="1820" r:id="rId12"/>
    <p:sldId id="6014" r:id="rId13"/>
    <p:sldId id="1823" r:id="rId14"/>
    <p:sldId id="1822" r:id="rId15"/>
    <p:sldId id="6015" r:id="rId16"/>
    <p:sldId id="6016" r:id="rId17"/>
    <p:sldId id="261" r:id="rId18"/>
    <p:sldId id="263" r:id="rId19"/>
    <p:sldId id="262" r:id="rId20"/>
    <p:sldId id="264" r:id="rId21"/>
    <p:sldId id="265" r:id="rId22"/>
    <p:sldId id="266" r:id="rId23"/>
    <p:sldId id="1819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Dark" id="{F4084540-D66E-4DA8-8D76-A7DDA7587CA9}">
          <p14:sldIdLst>
            <p14:sldId id="1663"/>
            <p14:sldId id="1878"/>
            <p14:sldId id="1661"/>
            <p14:sldId id="3459"/>
            <p14:sldId id="3460"/>
            <p14:sldId id="1820"/>
            <p14:sldId id="6014"/>
            <p14:sldId id="1823"/>
            <p14:sldId id="1822"/>
            <p14:sldId id="6015"/>
            <p14:sldId id="6016"/>
          </p14:sldIdLst>
        </p14:section>
        <p14:section name="Demo" id="{0421903F-055D-485E-B428-EB310CE5F873}">
          <p14:sldIdLst>
            <p14:sldId id="261"/>
            <p14:sldId id="263"/>
            <p14:sldId id="262"/>
            <p14:sldId id="264"/>
            <p14:sldId id="265"/>
            <p14:sldId id="266"/>
            <p14:sldId id="18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282828"/>
    <a:srgbClr val="FFFFFF"/>
    <a:srgbClr val="0078D4"/>
    <a:srgbClr val="000000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6E387-6016-4C6C-9E2B-09352F1E918B}" v="38" dt="2018-12-06T11:09:01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7271" autoAdjust="0"/>
  </p:normalViewPr>
  <p:slideViewPr>
    <p:cSldViewPr snapToGrid="0">
      <p:cViewPr varScale="1">
        <p:scale>
          <a:sx n="135" d="100"/>
          <a:sy n="135" d="100"/>
        </p:scale>
        <p:origin x="55" y="79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Bisser" userId="6bf20ff3-45cc-4984-bdac-2b7c4f21b79f" providerId="ADAL" clId="{914C2DB5-7043-4991-A84D-65DC4B707EF0}"/>
    <pc:docChg chg="undo addSld delSld modSld modSection">
      <pc:chgData name="Stephan Bisser" userId="6bf20ff3-45cc-4984-bdac-2b7c4f21b79f" providerId="ADAL" clId="{914C2DB5-7043-4991-A84D-65DC4B707EF0}" dt="2018-12-04T19:08:27.149" v="29"/>
      <pc:docMkLst>
        <pc:docMk/>
      </pc:docMkLst>
      <pc:sldChg chg="modSp add del">
        <pc:chgData name="Stephan Bisser" userId="6bf20ff3-45cc-4984-bdac-2b7c4f21b79f" providerId="ADAL" clId="{914C2DB5-7043-4991-A84D-65DC4B707EF0}" dt="2018-12-04T19:08:27.149" v="29"/>
        <pc:sldMkLst>
          <pc:docMk/>
          <pc:sldMk cId="1847505947" sldId="261"/>
        </pc:sldMkLst>
        <pc:spChg chg="mod">
          <ac:chgData name="Stephan Bisser" userId="6bf20ff3-45cc-4984-bdac-2b7c4f21b79f" providerId="ADAL" clId="{914C2DB5-7043-4991-A84D-65DC4B707EF0}" dt="2018-12-04T19:08:05.155" v="16" actId="207"/>
          <ac:spMkLst>
            <pc:docMk/>
            <pc:sldMk cId="1847505947" sldId="261"/>
            <ac:spMk id="2" creationId="{00000000-0000-0000-0000-000000000000}"/>
          </ac:spMkLst>
        </pc:spChg>
        <pc:spChg chg="mod">
          <ac:chgData name="Stephan Bisser" userId="6bf20ff3-45cc-4984-bdac-2b7c4f21b79f" providerId="ADAL" clId="{914C2DB5-7043-4991-A84D-65DC4B707EF0}" dt="2018-12-04T19:08:05.155" v="16" actId="207"/>
          <ac:spMkLst>
            <pc:docMk/>
            <pc:sldMk cId="1847505947" sldId="261"/>
            <ac:spMk id="5" creationId="{A1C69484-4289-465E-AA40-459998B620B7}"/>
          </ac:spMkLst>
        </pc:spChg>
        <pc:picChg chg="mod">
          <ac:chgData name="Stephan Bisser" userId="6bf20ff3-45cc-4984-bdac-2b7c4f21b79f" providerId="ADAL" clId="{914C2DB5-7043-4991-A84D-65DC4B707EF0}" dt="2018-12-04T19:08:05.155" v="16" actId="207"/>
          <ac:picMkLst>
            <pc:docMk/>
            <pc:sldMk cId="1847505947" sldId="261"/>
            <ac:picMk id="7" creationId="{5F168BAB-431A-4E89-A34B-0B1677D8DFC7}"/>
          </ac:picMkLst>
        </pc:picChg>
      </pc:sldChg>
      <pc:sldChg chg="modSp add del">
        <pc:chgData name="Stephan Bisser" userId="6bf20ff3-45cc-4984-bdac-2b7c4f21b79f" providerId="ADAL" clId="{914C2DB5-7043-4991-A84D-65DC4B707EF0}" dt="2018-12-04T19:08:27.149" v="29"/>
        <pc:sldMkLst>
          <pc:docMk/>
          <pc:sldMk cId="1227965059" sldId="262"/>
        </pc:sldMkLst>
        <pc:spChg chg="mod">
          <ac:chgData name="Stephan Bisser" userId="6bf20ff3-45cc-4984-bdac-2b7c4f21b79f" providerId="ADAL" clId="{914C2DB5-7043-4991-A84D-65DC4B707EF0}" dt="2018-12-04T19:08:09.960" v="17" actId="207"/>
          <ac:spMkLst>
            <pc:docMk/>
            <pc:sldMk cId="1227965059" sldId="262"/>
            <ac:spMk id="2" creationId="{00000000-0000-0000-0000-000000000000}"/>
          </ac:spMkLst>
        </pc:spChg>
        <pc:spChg chg="mod">
          <ac:chgData name="Stephan Bisser" userId="6bf20ff3-45cc-4984-bdac-2b7c4f21b79f" providerId="ADAL" clId="{914C2DB5-7043-4991-A84D-65DC4B707EF0}" dt="2018-12-04T19:08:09.960" v="17" actId="207"/>
          <ac:spMkLst>
            <pc:docMk/>
            <pc:sldMk cId="1227965059" sldId="262"/>
            <ac:spMk id="6" creationId="{49F1BEC9-E1F4-431D-8662-15BC8C49135F}"/>
          </ac:spMkLst>
        </pc:spChg>
        <pc:picChg chg="mod">
          <ac:chgData name="Stephan Bisser" userId="6bf20ff3-45cc-4984-bdac-2b7c4f21b79f" providerId="ADAL" clId="{914C2DB5-7043-4991-A84D-65DC4B707EF0}" dt="2018-12-04T19:08:09.960" v="17" actId="207"/>
          <ac:picMkLst>
            <pc:docMk/>
            <pc:sldMk cId="1227965059" sldId="262"/>
            <ac:picMk id="5" creationId="{7337D611-943C-4532-A703-BC00BABB26BC}"/>
          </ac:picMkLst>
        </pc:picChg>
      </pc:sldChg>
      <pc:sldChg chg="modSp add del">
        <pc:chgData name="Stephan Bisser" userId="6bf20ff3-45cc-4984-bdac-2b7c4f21b79f" providerId="ADAL" clId="{914C2DB5-7043-4991-A84D-65DC4B707EF0}" dt="2018-12-04T19:08:27.149" v="29"/>
        <pc:sldMkLst>
          <pc:docMk/>
          <pc:sldMk cId="3480729619" sldId="263"/>
        </pc:sldMkLst>
        <pc:spChg chg="mod">
          <ac:chgData name="Stephan Bisser" userId="6bf20ff3-45cc-4984-bdac-2b7c4f21b79f" providerId="ADAL" clId="{914C2DB5-7043-4991-A84D-65DC4B707EF0}" dt="2018-12-04T19:07:41.902" v="14" actId="207"/>
          <ac:spMkLst>
            <pc:docMk/>
            <pc:sldMk cId="3480729619" sldId="263"/>
            <ac:spMk id="2" creationId="{00000000-0000-0000-0000-000000000000}"/>
          </ac:spMkLst>
        </pc:spChg>
        <pc:spChg chg="mod">
          <ac:chgData name="Stephan Bisser" userId="6bf20ff3-45cc-4984-bdac-2b7c4f21b79f" providerId="ADAL" clId="{914C2DB5-7043-4991-A84D-65DC4B707EF0}" dt="2018-12-04T19:07:45.146" v="15" actId="207"/>
          <ac:spMkLst>
            <pc:docMk/>
            <pc:sldMk cId="3480729619" sldId="263"/>
            <ac:spMk id="5" creationId="{55AD2538-F8A5-441B-A7BC-3B51279CA644}"/>
          </ac:spMkLst>
        </pc:spChg>
      </pc:sldChg>
      <pc:sldChg chg="add del">
        <pc:chgData name="Stephan Bisser" userId="6bf20ff3-45cc-4984-bdac-2b7c4f21b79f" providerId="ADAL" clId="{914C2DB5-7043-4991-A84D-65DC4B707EF0}" dt="2018-12-04T19:08:27.149" v="29"/>
        <pc:sldMkLst>
          <pc:docMk/>
          <pc:sldMk cId="418675584" sldId="264"/>
        </pc:sldMkLst>
      </pc:sldChg>
      <pc:sldChg chg="add del">
        <pc:chgData name="Stephan Bisser" userId="6bf20ff3-45cc-4984-bdac-2b7c4f21b79f" providerId="ADAL" clId="{914C2DB5-7043-4991-A84D-65DC4B707EF0}" dt="2018-12-04T19:08:27.149" v="29"/>
        <pc:sldMkLst>
          <pc:docMk/>
          <pc:sldMk cId="3331259697" sldId="265"/>
        </pc:sldMkLst>
      </pc:sldChg>
      <pc:sldChg chg="add del">
        <pc:chgData name="Stephan Bisser" userId="6bf20ff3-45cc-4984-bdac-2b7c4f21b79f" providerId="ADAL" clId="{914C2DB5-7043-4991-A84D-65DC4B707EF0}" dt="2018-12-04T19:08:27.149" v="29"/>
        <pc:sldMkLst>
          <pc:docMk/>
          <pc:sldMk cId="718672133" sldId="266"/>
        </pc:sldMkLst>
      </pc:sldChg>
      <pc:sldChg chg="add del">
        <pc:chgData name="Stephan Bisser" userId="6bf20ff3-45cc-4984-bdac-2b7c4f21b79f" providerId="ADAL" clId="{914C2DB5-7043-4991-A84D-65DC4B707EF0}" dt="2018-12-04T19:08:27.149" v="29"/>
        <pc:sldMkLst>
          <pc:docMk/>
          <pc:sldMk cId="2057596705" sldId="268"/>
        </pc:sldMkLst>
      </pc:sldChg>
      <pc:sldChg chg="add del">
        <pc:chgData name="Stephan Bisser" userId="6bf20ff3-45cc-4984-bdac-2b7c4f21b79f" providerId="ADAL" clId="{914C2DB5-7043-4991-A84D-65DC4B707EF0}" dt="2018-12-04T19:08:27.149" v="29"/>
        <pc:sldMkLst>
          <pc:docMk/>
          <pc:sldMk cId="4195438781" sldId="1819"/>
        </pc:sldMkLst>
      </pc:sldChg>
      <pc:sldChg chg="modSp">
        <pc:chgData name="Stephan Bisser" userId="6bf20ff3-45cc-4984-bdac-2b7c4f21b79f" providerId="ADAL" clId="{914C2DB5-7043-4991-A84D-65DC4B707EF0}" dt="2018-12-04T19:05:01.501" v="1" actId="207"/>
        <pc:sldMkLst>
          <pc:docMk/>
          <pc:sldMk cId="2788362987" sldId="1820"/>
        </pc:sldMkLst>
        <pc:spChg chg="mod">
          <ac:chgData name="Stephan Bisser" userId="6bf20ff3-45cc-4984-bdac-2b7c4f21b79f" providerId="ADAL" clId="{914C2DB5-7043-4991-A84D-65DC4B707EF0}" dt="2018-12-04T19:05:01.501" v="1" actId="207"/>
          <ac:spMkLst>
            <pc:docMk/>
            <pc:sldMk cId="2788362987" sldId="1820"/>
            <ac:spMk id="23" creationId="{E6DCE5D9-2120-4E1A-B6F7-4F0DBFA16327}"/>
          </ac:spMkLst>
        </pc:spChg>
        <pc:spChg chg="mod">
          <ac:chgData name="Stephan Bisser" userId="6bf20ff3-45cc-4984-bdac-2b7c4f21b79f" providerId="ADAL" clId="{914C2DB5-7043-4991-A84D-65DC4B707EF0}" dt="2018-12-04T19:05:01.501" v="1" actId="207"/>
          <ac:spMkLst>
            <pc:docMk/>
            <pc:sldMk cId="2788362987" sldId="1820"/>
            <ac:spMk id="43" creationId="{ADBD6551-3F09-411F-8FEB-D4FCF480A55E}"/>
          </ac:spMkLst>
        </pc:spChg>
      </pc:sldChg>
      <pc:sldChg chg="modSp add">
        <pc:chgData name="Stephan Bisser" userId="6bf20ff3-45cc-4984-bdac-2b7c4f21b79f" providerId="ADAL" clId="{914C2DB5-7043-4991-A84D-65DC4B707EF0}" dt="2018-12-04T19:06:39.128" v="12" actId="207"/>
        <pc:sldMkLst>
          <pc:docMk/>
          <pc:sldMk cId="1344226158" sldId="1822"/>
        </pc:sldMkLst>
        <pc:spChg chg="mod">
          <ac:chgData name="Stephan Bisser" userId="6bf20ff3-45cc-4984-bdac-2b7c4f21b79f" providerId="ADAL" clId="{914C2DB5-7043-4991-A84D-65DC4B707EF0}" dt="2018-12-04T19:06:31.900" v="11" actId="207"/>
          <ac:spMkLst>
            <pc:docMk/>
            <pc:sldMk cId="1344226158" sldId="1822"/>
            <ac:spMk id="40" creationId="{DBC6CF11-0137-41D6-9981-3BD80A82E739}"/>
          </ac:spMkLst>
        </pc:spChg>
        <pc:spChg chg="mod">
          <ac:chgData name="Stephan Bisser" userId="6bf20ff3-45cc-4984-bdac-2b7c4f21b79f" providerId="ADAL" clId="{914C2DB5-7043-4991-A84D-65DC4B707EF0}" dt="2018-12-04T19:06:39.128" v="12" actId="207"/>
          <ac:spMkLst>
            <pc:docMk/>
            <pc:sldMk cId="1344226158" sldId="1822"/>
            <ac:spMk id="42" creationId="{364068D9-B3D6-4951-A5F6-C547C6F70B07}"/>
          </ac:spMkLst>
        </pc:spChg>
      </pc:sldChg>
      <pc:sldChg chg="addSp modSp add">
        <pc:chgData name="Stephan Bisser" userId="6bf20ff3-45cc-4984-bdac-2b7c4f21b79f" providerId="ADAL" clId="{914C2DB5-7043-4991-A84D-65DC4B707EF0}" dt="2018-12-04T19:06:05.313" v="9" actId="1076"/>
        <pc:sldMkLst>
          <pc:docMk/>
          <pc:sldMk cId="2662031715" sldId="1823"/>
        </pc:sldMkLst>
        <pc:spChg chg="add mod">
          <ac:chgData name="Stephan Bisser" userId="6bf20ff3-45cc-4984-bdac-2b7c4f21b79f" providerId="ADAL" clId="{914C2DB5-7043-4991-A84D-65DC4B707EF0}" dt="2018-12-04T19:06:05.313" v="9" actId="1076"/>
          <ac:spMkLst>
            <pc:docMk/>
            <pc:sldMk cId="2662031715" sldId="1823"/>
            <ac:spMk id="28" creationId="{DB83652A-87C2-4214-AD37-10DCD7151A70}"/>
          </ac:spMkLst>
        </pc:spChg>
        <pc:picChg chg="mod">
          <ac:chgData name="Stephan Bisser" userId="6bf20ff3-45cc-4984-bdac-2b7c4f21b79f" providerId="ADAL" clId="{914C2DB5-7043-4991-A84D-65DC4B707EF0}" dt="2018-12-04T19:05:37.663" v="5" actId="208"/>
          <ac:picMkLst>
            <pc:docMk/>
            <pc:sldMk cId="2662031715" sldId="1823"/>
            <ac:picMk id="1028" creationId="{747D0D02-8235-41FC-A40A-8D249E98C1C8}"/>
          </ac:picMkLst>
        </pc:picChg>
      </pc:sldChg>
      <pc:sldChg chg="add del">
        <pc:chgData name="Stephan Bisser" userId="6bf20ff3-45cc-4984-bdac-2b7c4f21b79f" providerId="ADAL" clId="{914C2DB5-7043-4991-A84D-65DC4B707EF0}" dt="2018-12-04T19:08:27.149" v="29"/>
        <pc:sldMkLst>
          <pc:docMk/>
          <pc:sldMk cId="2878341850" sldId="3461"/>
        </pc:sldMkLst>
      </pc:sldChg>
    </pc:docChg>
  </pc:docChgLst>
  <pc:docChgLst>
    <pc:chgData name="Stephan Bisser" userId="6bf20ff3-45cc-4984-bdac-2b7c4f21b79f" providerId="ADAL" clId="{2896E387-6016-4C6C-9E2B-09352F1E918B}"/>
    <pc:docChg chg="undo custSel addSld delSld modSld sldOrd delMainMaster delSection modSection">
      <pc:chgData name="Stephan Bisser" userId="6bf20ff3-45cc-4984-bdac-2b7c4f21b79f" providerId="ADAL" clId="{2896E387-6016-4C6C-9E2B-09352F1E918B}" dt="2018-12-06T11:12:45.513" v="2067" actId="2696"/>
      <pc:docMkLst>
        <pc:docMk/>
      </pc:docMkLst>
      <pc:sldChg chg="addSp delSp modSp ord delAnim modAnim">
        <pc:chgData name="Stephan Bisser" userId="6bf20ff3-45cc-4984-bdac-2b7c4f21b79f" providerId="ADAL" clId="{2896E387-6016-4C6C-9E2B-09352F1E918B}" dt="2018-12-06T10:50:33.431" v="257" actId="403"/>
        <pc:sldMkLst>
          <pc:docMk/>
          <pc:sldMk cId="1847505947" sldId="261"/>
        </pc:sldMkLst>
        <pc:spChg chg="mod">
          <ac:chgData name="Stephan Bisser" userId="6bf20ff3-45cc-4984-bdac-2b7c4f21b79f" providerId="ADAL" clId="{2896E387-6016-4C6C-9E2B-09352F1E918B}" dt="2018-12-06T10:46:49.813" v="69" actId="20577"/>
          <ac:spMkLst>
            <pc:docMk/>
            <pc:sldMk cId="1847505947" sldId="261"/>
            <ac:spMk id="2" creationId="{00000000-0000-0000-0000-000000000000}"/>
          </ac:spMkLst>
        </pc:spChg>
        <pc:spChg chg="add mod">
          <ac:chgData name="Stephan Bisser" userId="6bf20ff3-45cc-4984-bdac-2b7c4f21b79f" providerId="ADAL" clId="{2896E387-6016-4C6C-9E2B-09352F1E918B}" dt="2018-12-06T10:50:33.431" v="257" actId="403"/>
          <ac:spMkLst>
            <pc:docMk/>
            <pc:sldMk cId="1847505947" sldId="261"/>
            <ac:spMk id="4" creationId="{3C425200-5A36-4C5F-973D-B75912CC47E3}"/>
          </ac:spMkLst>
        </pc:spChg>
        <pc:spChg chg="mod">
          <ac:chgData name="Stephan Bisser" userId="6bf20ff3-45cc-4984-bdac-2b7c4f21b79f" providerId="ADAL" clId="{2896E387-6016-4C6C-9E2B-09352F1E918B}" dt="2018-12-06T10:50:17.176" v="256" actId="20577"/>
          <ac:spMkLst>
            <pc:docMk/>
            <pc:sldMk cId="1847505947" sldId="261"/>
            <ac:spMk id="5" creationId="{A1C69484-4289-465E-AA40-459998B620B7}"/>
          </ac:spMkLst>
        </pc:spChg>
        <pc:picChg chg="add mod">
          <ac:chgData name="Stephan Bisser" userId="6bf20ff3-45cc-4984-bdac-2b7c4f21b79f" providerId="ADAL" clId="{2896E387-6016-4C6C-9E2B-09352F1E918B}" dt="2018-12-06T10:47:33.831" v="74" actId="1440"/>
          <ac:picMkLst>
            <pc:docMk/>
            <pc:sldMk cId="1847505947" sldId="261"/>
            <ac:picMk id="3" creationId="{82AD93C1-6627-4369-AF10-A97DDEAF26B9}"/>
          </ac:picMkLst>
        </pc:picChg>
        <pc:picChg chg="del">
          <ac:chgData name="Stephan Bisser" userId="6bf20ff3-45cc-4984-bdac-2b7c4f21b79f" providerId="ADAL" clId="{2896E387-6016-4C6C-9E2B-09352F1E918B}" dt="2018-12-06T10:46:53.829" v="70" actId="478"/>
          <ac:picMkLst>
            <pc:docMk/>
            <pc:sldMk cId="1847505947" sldId="261"/>
            <ac:picMk id="7" creationId="{5F168BAB-431A-4E89-A34B-0B1677D8DFC7}"/>
          </ac:picMkLst>
        </pc:picChg>
      </pc:sldChg>
      <pc:sldChg chg="addSp delSp modSp delAnim modAnim">
        <pc:chgData name="Stephan Bisser" userId="6bf20ff3-45cc-4984-bdac-2b7c4f21b79f" providerId="ADAL" clId="{2896E387-6016-4C6C-9E2B-09352F1E918B}" dt="2018-12-06T11:00:10.254" v="894" actId="1076"/>
        <pc:sldMkLst>
          <pc:docMk/>
          <pc:sldMk cId="1227965059" sldId="262"/>
        </pc:sldMkLst>
        <pc:spChg chg="mod">
          <ac:chgData name="Stephan Bisser" userId="6bf20ff3-45cc-4984-bdac-2b7c4f21b79f" providerId="ADAL" clId="{2896E387-6016-4C6C-9E2B-09352F1E918B}" dt="2018-12-06T10:57:13.205" v="601" actId="20577"/>
          <ac:spMkLst>
            <pc:docMk/>
            <pc:sldMk cId="1227965059" sldId="262"/>
            <ac:spMk id="2" creationId="{00000000-0000-0000-0000-000000000000}"/>
          </ac:spMkLst>
        </pc:spChg>
        <pc:spChg chg="add del">
          <ac:chgData name="Stephan Bisser" userId="6bf20ff3-45cc-4984-bdac-2b7c4f21b79f" providerId="ADAL" clId="{2896E387-6016-4C6C-9E2B-09352F1E918B}" dt="2018-12-06T10:59:09.977" v="800"/>
          <ac:spMkLst>
            <pc:docMk/>
            <pc:sldMk cId="1227965059" sldId="262"/>
            <ac:spMk id="4" creationId="{A5F41CB8-285B-487B-9C68-D61CD49C3C86}"/>
          </ac:spMkLst>
        </pc:spChg>
        <pc:spChg chg="mod">
          <ac:chgData name="Stephan Bisser" userId="6bf20ff3-45cc-4984-bdac-2b7c4f21b79f" providerId="ADAL" clId="{2896E387-6016-4C6C-9E2B-09352F1E918B}" dt="2018-12-06T10:59:05.898" v="798" actId="20577"/>
          <ac:spMkLst>
            <pc:docMk/>
            <pc:sldMk cId="1227965059" sldId="262"/>
            <ac:spMk id="6" creationId="{49F1BEC9-E1F4-431D-8662-15BC8C49135F}"/>
          </ac:spMkLst>
        </pc:spChg>
        <pc:spChg chg="add mod">
          <ac:chgData name="Stephan Bisser" userId="6bf20ff3-45cc-4984-bdac-2b7c4f21b79f" providerId="ADAL" clId="{2896E387-6016-4C6C-9E2B-09352F1E918B}" dt="2018-12-06T11:00:10.254" v="894" actId="1076"/>
          <ac:spMkLst>
            <pc:docMk/>
            <pc:sldMk cId="1227965059" sldId="262"/>
            <ac:spMk id="7" creationId="{BF297985-F7BF-42F6-A6FC-45934C38D59A}"/>
          </ac:spMkLst>
        </pc:spChg>
        <pc:picChg chg="add mod">
          <ac:chgData name="Stephan Bisser" userId="6bf20ff3-45cc-4984-bdac-2b7c4f21b79f" providerId="ADAL" clId="{2896E387-6016-4C6C-9E2B-09352F1E918B}" dt="2018-12-06T10:57:34.896" v="606" actId="1440"/>
          <ac:picMkLst>
            <pc:docMk/>
            <pc:sldMk cId="1227965059" sldId="262"/>
            <ac:picMk id="3" creationId="{AEDDDF91-610F-42F8-870F-33FAD83CF5E0}"/>
          </ac:picMkLst>
        </pc:picChg>
        <pc:picChg chg="del">
          <ac:chgData name="Stephan Bisser" userId="6bf20ff3-45cc-4984-bdac-2b7c4f21b79f" providerId="ADAL" clId="{2896E387-6016-4C6C-9E2B-09352F1E918B}" dt="2018-12-06T10:57:15.092" v="602" actId="478"/>
          <ac:picMkLst>
            <pc:docMk/>
            <pc:sldMk cId="1227965059" sldId="262"/>
            <ac:picMk id="5" creationId="{7337D611-943C-4532-A703-BC00BABB26BC}"/>
          </ac:picMkLst>
        </pc:picChg>
      </pc:sldChg>
      <pc:sldChg chg="addSp delSp modSp delAnim modAnim">
        <pc:chgData name="Stephan Bisser" userId="6bf20ff3-45cc-4984-bdac-2b7c4f21b79f" providerId="ADAL" clId="{2896E387-6016-4C6C-9E2B-09352F1E918B}" dt="2018-12-06T11:06:19.362" v="1351" actId="1076"/>
        <pc:sldMkLst>
          <pc:docMk/>
          <pc:sldMk cId="3480729619" sldId="263"/>
        </pc:sldMkLst>
        <pc:spChg chg="mod">
          <ac:chgData name="Stephan Bisser" userId="6bf20ff3-45cc-4984-bdac-2b7c4f21b79f" providerId="ADAL" clId="{2896E387-6016-4C6C-9E2B-09352F1E918B}" dt="2018-12-06T10:51:07.006" v="312" actId="20577"/>
          <ac:spMkLst>
            <pc:docMk/>
            <pc:sldMk cId="3480729619" sldId="263"/>
            <ac:spMk id="2" creationId="{00000000-0000-0000-0000-000000000000}"/>
          </ac:spMkLst>
        </pc:spChg>
        <pc:spChg chg="mod">
          <ac:chgData name="Stephan Bisser" userId="6bf20ff3-45cc-4984-bdac-2b7c4f21b79f" providerId="ADAL" clId="{2896E387-6016-4C6C-9E2B-09352F1E918B}" dt="2018-12-06T10:56:54.098" v="579" actId="20577"/>
          <ac:spMkLst>
            <pc:docMk/>
            <pc:sldMk cId="3480729619" sldId="263"/>
            <ac:spMk id="5" creationId="{55AD2538-F8A5-441B-A7BC-3B51279CA644}"/>
          </ac:spMkLst>
        </pc:spChg>
        <pc:spChg chg="add mod">
          <ac:chgData name="Stephan Bisser" userId="6bf20ff3-45cc-4984-bdac-2b7c4f21b79f" providerId="ADAL" clId="{2896E387-6016-4C6C-9E2B-09352F1E918B}" dt="2018-12-06T11:06:19.362" v="1351" actId="1076"/>
          <ac:spMkLst>
            <pc:docMk/>
            <pc:sldMk cId="3480729619" sldId="263"/>
            <ac:spMk id="6" creationId="{95705EFC-A30E-4636-80B8-0662F0495704}"/>
          </ac:spMkLst>
        </pc:spChg>
        <pc:picChg chg="add mod">
          <ac:chgData name="Stephan Bisser" userId="6bf20ff3-45cc-4984-bdac-2b7c4f21b79f" providerId="ADAL" clId="{2896E387-6016-4C6C-9E2B-09352F1E918B}" dt="2018-12-06T10:51:44.202" v="330" actId="1076"/>
          <ac:picMkLst>
            <pc:docMk/>
            <pc:sldMk cId="3480729619" sldId="263"/>
            <ac:picMk id="3" creationId="{B5AB7BD0-7DA2-423C-9254-C0C53504BA7E}"/>
          </ac:picMkLst>
        </pc:picChg>
        <pc:picChg chg="del mod">
          <ac:chgData name="Stephan Bisser" userId="6bf20ff3-45cc-4984-bdac-2b7c4f21b79f" providerId="ADAL" clId="{2896E387-6016-4C6C-9E2B-09352F1E918B}" dt="2018-12-06T10:51:17.579" v="325" actId="478"/>
          <ac:picMkLst>
            <pc:docMk/>
            <pc:sldMk cId="3480729619" sldId="263"/>
            <ac:picMk id="4" creationId="{F5B4C1FF-A1F1-4300-B187-B10B15B59747}"/>
          </ac:picMkLst>
        </pc:picChg>
      </pc:sldChg>
      <pc:sldChg chg="addSp delSp modSp delAnim modAnim">
        <pc:chgData name="Stephan Bisser" userId="6bf20ff3-45cc-4984-bdac-2b7c4f21b79f" providerId="ADAL" clId="{2896E387-6016-4C6C-9E2B-09352F1E918B}" dt="2018-12-06T11:06:58.522" v="1444" actId="20577"/>
        <pc:sldMkLst>
          <pc:docMk/>
          <pc:sldMk cId="418675584" sldId="264"/>
        </pc:sldMkLst>
        <pc:spChg chg="mod">
          <ac:chgData name="Stephan Bisser" userId="6bf20ff3-45cc-4984-bdac-2b7c4f21b79f" providerId="ADAL" clId="{2896E387-6016-4C6C-9E2B-09352F1E918B}" dt="2018-12-06T11:00:52.374" v="949" actId="20577"/>
          <ac:spMkLst>
            <pc:docMk/>
            <pc:sldMk cId="418675584" sldId="264"/>
            <ac:spMk id="2" creationId="{00000000-0000-0000-0000-000000000000}"/>
          </ac:spMkLst>
        </pc:spChg>
        <pc:spChg chg="mod">
          <ac:chgData name="Stephan Bisser" userId="6bf20ff3-45cc-4984-bdac-2b7c4f21b79f" providerId="ADAL" clId="{2896E387-6016-4C6C-9E2B-09352F1E918B}" dt="2018-12-06T11:06:58.522" v="1444" actId="20577"/>
          <ac:spMkLst>
            <pc:docMk/>
            <pc:sldMk cId="418675584" sldId="264"/>
            <ac:spMk id="5" creationId="{E4F65498-2ECF-4799-95CD-13AB91BC952C}"/>
          </ac:spMkLst>
        </pc:spChg>
        <pc:spChg chg="add mod">
          <ac:chgData name="Stephan Bisser" userId="6bf20ff3-45cc-4984-bdac-2b7c4f21b79f" providerId="ADAL" clId="{2896E387-6016-4C6C-9E2B-09352F1E918B}" dt="2018-12-06T11:03:44.006" v="1157" actId="108"/>
          <ac:spMkLst>
            <pc:docMk/>
            <pc:sldMk cId="418675584" sldId="264"/>
            <ac:spMk id="6" creationId="{AA73C89C-F033-44E8-9485-A3F786D3796A}"/>
          </ac:spMkLst>
        </pc:spChg>
        <pc:spChg chg="add mod">
          <ac:chgData name="Stephan Bisser" userId="6bf20ff3-45cc-4984-bdac-2b7c4f21b79f" providerId="ADAL" clId="{2896E387-6016-4C6C-9E2B-09352F1E918B}" dt="2018-12-06T11:06:05.472" v="1350" actId="14100"/>
          <ac:spMkLst>
            <pc:docMk/>
            <pc:sldMk cId="418675584" sldId="264"/>
            <ac:spMk id="7" creationId="{943D08A6-FA97-4B72-9BEE-EF5CB807B118}"/>
          </ac:spMkLst>
        </pc:spChg>
        <pc:picChg chg="add mod">
          <ac:chgData name="Stephan Bisser" userId="6bf20ff3-45cc-4984-bdac-2b7c4f21b79f" providerId="ADAL" clId="{2896E387-6016-4C6C-9E2B-09352F1E918B}" dt="2018-12-06T11:00:40.492" v="899" actId="1440"/>
          <ac:picMkLst>
            <pc:docMk/>
            <pc:sldMk cId="418675584" sldId="264"/>
            <ac:picMk id="3" creationId="{96379A4D-C088-4102-80AE-907B40320230}"/>
          </ac:picMkLst>
        </pc:picChg>
        <pc:picChg chg="del">
          <ac:chgData name="Stephan Bisser" userId="6bf20ff3-45cc-4984-bdac-2b7c4f21b79f" providerId="ADAL" clId="{2896E387-6016-4C6C-9E2B-09352F1E918B}" dt="2018-12-06T11:00:18.956" v="895" actId="478"/>
          <ac:picMkLst>
            <pc:docMk/>
            <pc:sldMk cId="418675584" sldId="264"/>
            <ac:picMk id="4" creationId="{6184C523-69C4-4A32-87B2-624F5BA9F5D8}"/>
          </ac:picMkLst>
        </pc:picChg>
      </pc:sldChg>
      <pc:sldChg chg="addSp delSp modSp delAnim modAnim">
        <pc:chgData name="Stephan Bisser" userId="6bf20ff3-45cc-4984-bdac-2b7c4f21b79f" providerId="ADAL" clId="{2896E387-6016-4C6C-9E2B-09352F1E918B}" dt="2018-12-06T11:08:48.594" v="1584" actId="20577"/>
        <pc:sldMkLst>
          <pc:docMk/>
          <pc:sldMk cId="3331259697" sldId="265"/>
        </pc:sldMkLst>
        <pc:spChg chg="mod">
          <ac:chgData name="Stephan Bisser" userId="6bf20ff3-45cc-4984-bdac-2b7c4f21b79f" providerId="ADAL" clId="{2896E387-6016-4C6C-9E2B-09352F1E918B}" dt="2018-12-06T11:08:48.594" v="1584" actId="20577"/>
          <ac:spMkLst>
            <pc:docMk/>
            <pc:sldMk cId="3331259697" sldId="265"/>
            <ac:spMk id="6" creationId="{6B112810-4ED2-41B8-95E8-0492C3E1FA5D}"/>
          </ac:spMkLst>
        </pc:spChg>
        <pc:picChg chg="add mod">
          <ac:chgData name="Stephan Bisser" userId="6bf20ff3-45cc-4984-bdac-2b7c4f21b79f" providerId="ADAL" clId="{2896E387-6016-4C6C-9E2B-09352F1E918B}" dt="2018-12-06T11:07:27.022" v="1449" actId="1440"/>
          <ac:picMkLst>
            <pc:docMk/>
            <pc:sldMk cId="3331259697" sldId="265"/>
            <ac:picMk id="3" creationId="{50ABD865-D57F-4D2D-8A24-7337BEE85594}"/>
          </ac:picMkLst>
        </pc:picChg>
        <pc:picChg chg="del">
          <ac:chgData name="Stephan Bisser" userId="6bf20ff3-45cc-4984-bdac-2b7c4f21b79f" providerId="ADAL" clId="{2896E387-6016-4C6C-9E2B-09352F1E918B}" dt="2018-12-06T11:07:08.614" v="1445" actId="478"/>
          <ac:picMkLst>
            <pc:docMk/>
            <pc:sldMk cId="3331259697" sldId="265"/>
            <ac:picMk id="5" creationId="{0BD0BF60-1978-43D9-8DE8-5FCB64FEC66B}"/>
          </ac:picMkLst>
        </pc:picChg>
      </pc:sldChg>
      <pc:sldChg chg="addSp delSp modSp delAnim modAnim">
        <pc:chgData name="Stephan Bisser" userId="6bf20ff3-45cc-4984-bdac-2b7c4f21b79f" providerId="ADAL" clId="{2896E387-6016-4C6C-9E2B-09352F1E918B}" dt="2018-12-06T11:12:32.282" v="2065" actId="20577"/>
        <pc:sldMkLst>
          <pc:docMk/>
          <pc:sldMk cId="718672133" sldId="266"/>
        </pc:sldMkLst>
        <pc:spChg chg="mod">
          <ac:chgData name="Stephan Bisser" userId="6bf20ff3-45cc-4984-bdac-2b7c4f21b79f" providerId="ADAL" clId="{2896E387-6016-4C6C-9E2B-09352F1E918B}" dt="2018-12-06T11:12:32.282" v="2065" actId="20577"/>
          <ac:spMkLst>
            <pc:docMk/>
            <pc:sldMk cId="718672133" sldId="266"/>
            <ac:spMk id="6" creationId="{758208D5-2ED1-4C08-86B2-50E6068DBD40}"/>
          </ac:spMkLst>
        </pc:spChg>
        <pc:picChg chg="add mod">
          <ac:chgData name="Stephan Bisser" userId="6bf20ff3-45cc-4984-bdac-2b7c4f21b79f" providerId="ADAL" clId="{2896E387-6016-4C6C-9E2B-09352F1E918B}" dt="2018-12-06T11:09:12.017" v="1589" actId="1440"/>
          <ac:picMkLst>
            <pc:docMk/>
            <pc:sldMk cId="718672133" sldId="266"/>
            <ac:picMk id="3" creationId="{26A55E6A-5F52-4C71-A48B-A3A2C6E04326}"/>
          </ac:picMkLst>
        </pc:picChg>
        <pc:picChg chg="del">
          <ac:chgData name="Stephan Bisser" userId="6bf20ff3-45cc-4984-bdac-2b7c4f21b79f" providerId="ADAL" clId="{2896E387-6016-4C6C-9E2B-09352F1E918B}" dt="2018-12-06T11:08:53.265" v="1585" actId="478"/>
          <ac:picMkLst>
            <pc:docMk/>
            <pc:sldMk cId="718672133" sldId="266"/>
            <ac:picMk id="5" creationId="{D4E35D08-AB07-4255-9F6F-0A98BFD213F2}"/>
          </ac:picMkLst>
        </pc:picChg>
      </pc:sldChg>
      <pc:sldChg chg="del">
        <pc:chgData name="Stephan Bisser" userId="6bf20ff3-45cc-4984-bdac-2b7c4f21b79f" providerId="ADAL" clId="{2896E387-6016-4C6C-9E2B-09352F1E918B}" dt="2018-12-06T11:12:43.384" v="2066" actId="2696"/>
        <pc:sldMkLst>
          <pc:docMk/>
          <pc:sldMk cId="2057596705" sldId="268"/>
        </pc:sldMkLst>
      </pc:sldChg>
      <pc:sldChg chg="del">
        <pc:chgData name="Stephan Bisser" userId="6bf20ff3-45cc-4984-bdac-2b7c4f21b79f" providerId="ADAL" clId="{2896E387-6016-4C6C-9E2B-09352F1E918B}" dt="2018-12-06T11:12:45.513" v="2067" actId="2696"/>
        <pc:sldMkLst>
          <pc:docMk/>
          <pc:sldMk cId="2878341850" sldId="3461"/>
        </pc:sldMkLst>
      </pc:sldChg>
      <pc:sldChg chg="add del modTransition setBg">
        <pc:chgData name="Stephan Bisser" userId="6bf20ff3-45cc-4984-bdac-2b7c4f21b79f" providerId="ADAL" clId="{2896E387-6016-4C6C-9E2B-09352F1E918B}" dt="2018-12-04T19:48:22.074" v="26"/>
        <pc:sldMkLst>
          <pc:docMk/>
          <pc:sldMk cId="3425400211" sldId="6014"/>
        </pc:sldMkLst>
      </pc:sldChg>
      <pc:sldChg chg="addSp delSp modSp add modTransition">
        <pc:chgData name="Stephan Bisser" userId="6bf20ff3-45cc-4984-bdac-2b7c4f21b79f" providerId="ADAL" clId="{2896E387-6016-4C6C-9E2B-09352F1E918B}" dt="2018-12-06T08:49:21.595" v="43"/>
        <pc:sldMkLst>
          <pc:docMk/>
          <pc:sldMk cId="1075182567" sldId="6015"/>
        </pc:sldMkLst>
        <pc:spChg chg="del">
          <ac:chgData name="Stephan Bisser" userId="6bf20ff3-45cc-4984-bdac-2b7c4f21b79f" providerId="ADAL" clId="{2896E387-6016-4C6C-9E2B-09352F1E918B}" dt="2018-12-06T08:49:11.828" v="42"/>
          <ac:spMkLst>
            <pc:docMk/>
            <pc:sldMk cId="1075182567" sldId="6015"/>
            <ac:spMk id="2" creationId="{4B38549F-76E2-4256-A753-4FC4F5E075D2}"/>
          </ac:spMkLst>
        </pc:spChg>
        <pc:spChg chg="del">
          <ac:chgData name="Stephan Bisser" userId="6bf20ff3-45cc-4984-bdac-2b7c4f21b79f" providerId="ADAL" clId="{2896E387-6016-4C6C-9E2B-09352F1E918B}" dt="2018-12-06T08:49:11.828" v="42"/>
          <ac:spMkLst>
            <pc:docMk/>
            <pc:sldMk cId="1075182567" sldId="6015"/>
            <ac:spMk id="3" creationId="{AC19648F-1915-4860-B55C-ED90C7E2F5F4}"/>
          </ac:spMkLst>
        </pc:spChg>
        <pc:spChg chg="add del mod">
          <ac:chgData name="Stephan Bisser" userId="6bf20ff3-45cc-4984-bdac-2b7c4f21b79f" providerId="ADAL" clId="{2896E387-6016-4C6C-9E2B-09352F1E918B}" dt="2018-12-06T08:49:21.595" v="43"/>
          <ac:spMkLst>
            <pc:docMk/>
            <pc:sldMk cId="1075182567" sldId="6015"/>
            <ac:spMk id="4" creationId="{CC5E7983-CD20-457A-AECC-4D8052BB80E2}"/>
          </ac:spMkLst>
        </pc:spChg>
        <pc:spChg chg="add del mod">
          <ac:chgData name="Stephan Bisser" userId="6bf20ff3-45cc-4984-bdac-2b7c4f21b79f" providerId="ADAL" clId="{2896E387-6016-4C6C-9E2B-09352F1E918B}" dt="2018-12-06T08:49:21.595" v="43"/>
          <ac:spMkLst>
            <pc:docMk/>
            <pc:sldMk cId="1075182567" sldId="6015"/>
            <ac:spMk id="5" creationId="{CCDFA963-20F6-4ABF-8C3B-A9032A735C36}"/>
          </ac:spMkLst>
        </pc:spChg>
        <pc:spChg chg="add mod">
          <ac:chgData name="Stephan Bisser" userId="6bf20ff3-45cc-4984-bdac-2b7c4f21b79f" providerId="ADAL" clId="{2896E387-6016-4C6C-9E2B-09352F1E918B}" dt="2018-12-06T08:49:21.595" v="43"/>
          <ac:spMkLst>
            <pc:docMk/>
            <pc:sldMk cId="1075182567" sldId="6015"/>
            <ac:spMk id="6" creationId="{ADB5D705-3F9F-44B7-9DC1-039C6ABC393B}"/>
          </ac:spMkLst>
        </pc:spChg>
      </pc:sldChg>
      <pc:sldChg chg="addSp modSp add modAnim">
        <pc:chgData name="Stephan Bisser" userId="6bf20ff3-45cc-4984-bdac-2b7c4f21b79f" providerId="ADAL" clId="{2896E387-6016-4C6C-9E2B-09352F1E918B}" dt="2018-12-06T08:50:16.982" v="47" actId="12789"/>
        <pc:sldMkLst>
          <pc:docMk/>
          <pc:sldMk cId="3149426989" sldId="6016"/>
        </pc:sldMkLst>
        <pc:picChg chg="add mod">
          <ac:chgData name="Stephan Bisser" userId="6bf20ff3-45cc-4984-bdac-2b7c4f21b79f" providerId="ADAL" clId="{2896E387-6016-4C6C-9E2B-09352F1E918B}" dt="2018-12-06T08:50:16.982" v="47" actId="12789"/>
          <ac:picMkLst>
            <pc:docMk/>
            <pc:sldMk cId="3149426989" sldId="6016"/>
            <ac:picMk id="3" creationId="{676F5565-E0C5-490B-A2A3-A4D995306E53}"/>
          </ac:picMkLst>
        </pc:picChg>
      </pc:sldChg>
    </pc:docChg>
  </pc:docChgLst>
  <pc:docChgLst>
    <pc:chgData name="Stephan Bisser" userId="2770de3d-0d31-4c80-b7d5-87dfc9c37be1" providerId="ADAL" clId="{2896E387-6016-4C6C-9E2B-09352F1E918B}"/>
    <pc:docChg chg="modSld">
      <pc:chgData name="Stephan Bisser" userId="2770de3d-0d31-4c80-b7d5-87dfc9c37be1" providerId="ADAL" clId="{2896E387-6016-4C6C-9E2B-09352F1E918B}" dt="2018-12-05T08:16:50.668" v="1" actId="207"/>
      <pc:docMkLst>
        <pc:docMk/>
      </pc:docMkLst>
      <pc:sldChg chg="modSp">
        <pc:chgData name="Stephan Bisser" userId="2770de3d-0d31-4c80-b7d5-87dfc9c37be1" providerId="ADAL" clId="{2896E387-6016-4C6C-9E2B-09352F1E918B}" dt="2018-12-05T08:16:50.668" v="1" actId="207"/>
        <pc:sldMkLst>
          <pc:docMk/>
          <pc:sldMk cId="714134000" sldId="3459"/>
        </pc:sldMkLst>
        <pc:grpChg chg="mod">
          <ac:chgData name="Stephan Bisser" userId="2770de3d-0d31-4c80-b7d5-87dfc9c37be1" providerId="ADAL" clId="{2896E387-6016-4C6C-9E2B-09352F1E918B}" dt="2018-12-05T08:16:50.668" v="1" actId="207"/>
          <ac:grpSpMkLst>
            <pc:docMk/>
            <pc:sldMk cId="714134000" sldId="3459"/>
            <ac:grpSpMk id="23" creationId="{286ED68B-5F40-4A5A-A0EB-6C4A67D98ACB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12/6/2018 11:41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12/6/2018 11:41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12/6/2018 11:41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12/6/2018 11:41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/>
              <a:t>Customers – may be internal or external </a:t>
            </a:r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101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12/6/2018 11:49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04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12/6/2018 11:53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56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12/6/2018 11:59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07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12/6/2018 12:05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7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12/6/2018 11:41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082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12/6/2018 11:41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3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sv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9" y="620432"/>
            <a:ext cx="11306469" cy="403137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ts val="3074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1247036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0778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9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5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59428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9242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4509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3634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33577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1673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181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756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55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09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836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2016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2799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34673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0385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8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9" y="620432"/>
            <a:ext cx="11306469" cy="403137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ts val="3074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3884317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85115" y="2159064"/>
            <a:ext cx="5378549" cy="4308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7374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  <p:sldLayoutId id="2147484713" r:id="rId3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25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  <p:sldLayoutId id="2147484726" r:id="rId12"/>
    <p:sldLayoutId id="2147484727" r:id="rId13"/>
    <p:sldLayoutId id="2147484728" r:id="rId14"/>
    <p:sldLayoutId id="2147484729" r:id="rId15"/>
    <p:sldLayoutId id="2147484730" r:id="rId16"/>
    <p:sldLayoutId id="2147484731" r:id="rId17"/>
    <p:sldLayoutId id="2147484732" r:id="rId18"/>
    <p:sldLayoutId id="2147484733" r:id="rId19"/>
    <p:sldLayoutId id="2147484734" r:id="rId20"/>
    <p:sldLayoutId id="2147484735" r:id="rId21"/>
    <p:sldLayoutId id="2147484736" r:id="rId2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59.png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hyperlink" Target="https://www.qnamaker.ai/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60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hyperlink" Target="https://github.com/Microsoft/BotBuilder-Samples" TargetMode="Externa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3.xml"/><Relationship Id="rId6" Type="http://schemas.openxmlformats.org/officeDocument/2006/relationships/image" Target="../media/image6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4.xml"/><Relationship Id="rId6" Type="http://schemas.openxmlformats.org/officeDocument/2006/relationships/image" Target="../media/image6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5.xml"/><Relationship Id="rId6" Type="http://schemas.openxmlformats.org/officeDocument/2006/relationships/image" Target="../media/image6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6.xml"/><Relationship Id="rId6" Type="http://schemas.openxmlformats.org/officeDocument/2006/relationships/image" Target="../media/image6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namaker.ai/" TargetMode="External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svg"/><Relationship Id="rId2" Type="http://schemas.openxmlformats.org/officeDocument/2006/relationships/hyperlink" Target="https://www.cloudguy.pro/" TargetMode="Externa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emf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B5D705-3F9F-44B7-9DC1-039C6ABC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7518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27CC-51F2-4F99-A9C6-64738011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TeamsBot_FINAL">
            <a:hlinkClick r:id="" action="ppaction://media"/>
            <a:extLst>
              <a:ext uri="{FF2B5EF4-FFF2-40B4-BE49-F238E27FC236}">
                <a16:creationId xmlns:a16="http://schemas.microsoft.com/office/drawing/2014/main" id="{676F5565-E0C5-490B-A2A3-A4D995306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879" y="226577"/>
            <a:ext cx="11870243" cy="64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82761"/>
          </a:xfrm>
        </p:spPr>
        <p:txBody>
          <a:bodyPr/>
          <a:lstStyle/>
          <a:p>
            <a:r>
              <a:rPr lang="en-US" sz="3137" dirty="0">
                <a:solidFill>
                  <a:srgbClr val="2F2F2F"/>
                </a:solidFill>
              </a:rPr>
              <a:t>Setup QnAMaker.ai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69484-4289-465E-AA40-459998B620B7}"/>
              </a:ext>
            </a:extLst>
          </p:cNvPr>
          <p:cNvSpPr txBox="1"/>
          <p:nvPr/>
        </p:nvSpPr>
        <p:spPr>
          <a:xfrm>
            <a:off x="443375" y="1248311"/>
            <a:ext cx="3791741" cy="3319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Azure resources</a:t>
            </a:r>
          </a:p>
          <a:p>
            <a:pPr marL="457200" lvl="0" indent="-457200" defTabSz="914400">
              <a:buFont typeface="+mj-lt"/>
              <a:buAutoNum type="arabicPeriod"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new </a:t>
            </a:r>
            <a:r>
              <a:rPr kumimoji="0" lang="en-US" sz="1961" b="0" i="0" u="none" strike="noStrike" kern="1200" cap="none" spc="-144" normalizeH="0" baseline="0" noProof="0" dirty="0" err="1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QnAMaker</a:t>
            </a: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knowledgebase (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hlinkClick r:id="rId6"/>
              </a:rPr>
              <a:t>https://www.qnamaker.ai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) </a:t>
            </a:r>
            <a:endParaRPr kumimoji="0" lang="en-US" sz="1961" b="0" i="0" u="none" strike="noStrike" kern="1200" cap="none" spc="-144" normalizeH="0" baseline="0" noProof="0" dirty="0">
              <a:ln w="3175"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Select websites or documents you want to populate your KB with * OR add </a:t>
            </a:r>
            <a:r>
              <a:rPr kumimoji="0" lang="en-US" sz="1961" b="0" i="0" u="none" strike="noStrike" kern="1200" cap="none" spc="-144" normalizeH="0" baseline="0" noProof="0" dirty="0" err="1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QnA</a:t>
            </a: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pairs manually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Review questions and answers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 the service and make adjustments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Publish the </a:t>
            </a:r>
            <a:r>
              <a:rPr kumimoji="0" lang="en-US" sz="1961" b="0" i="0" u="none" strike="noStrike" kern="1200" cap="none" spc="-144" normalizeH="0" baseline="0" noProof="0" dirty="0" err="1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QnA</a:t>
            </a: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service</a:t>
            </a:r>
          </a:p>
        </p:txBody>
      </p:sp>
      <p:pic>
        <p:nvPicPr>
          <p:cNvPr id="3" name="TeamsBot_standalone_01_QnA">
            <a:hlinkClick r:id="" action="ppaction://media"/>
            <a:extLst>
              <a:ext uri="{FF2B5EF4-FFF2-40B4-BE49-F238E27FC236}">
                <a16:creationId xmlns:a16="http://schemas.microsoft.com/office/drawing/2014/main" id="{82AD93C1-6627-4369-AF10-A97DDEAF26B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88241" y="1248311"/>
            <a:ext cx="7200000" cy="388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425200-5A36-4C5F-973D-B75912CC47E3}"/>
              </a:ext>
            </a:extLst>
          </p:cNvPr>
          <p:cNvSpPr/>
          <p:nvPr/>
        </p:nvSpPr>
        <p:spPr>
          <a:xfrm>
            <a:off x="443375" y="6059428"/>
            <a:ext cx="8301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sz="1600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* Any document or website with question-answer pairs can be imported into </a:t>
            </a:r>
            <a:r>
              <a:rPr lang="en-US" sz="1600" spc="-144" dirty="0" err="1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QnA</a:t>
            </a:r>
            <a:r>
              <a:rPr lang="en-US" sz="1600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 Maker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750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016">
        <p:fade/>
      </p:transition>
    </mc:Choice>
    <mc:Fallback xmlns="">
      <p:transition spd="med" advTm="780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" objId="7"/>
        <p14:stopEvt time="77121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82761"/>
          </a:xfrm>
        </p:spPr>
        <p:txBody>
          <a:bodyPr/>
          <a:lstStyle/>
          <a:p>
            <a:r>
              <a:rPr lang="en-US" sz="3137" dirty="0">
                <a:solidFill>
                  <a:srgbClr val="2F2F2F"/>
                </a:solidFill>
              </a:rPr>
              <a:t>Local development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D2538-F8A5-441B-A7BC-3B51279CA644}"/>
              </a:ext>
            </a:extLst>
          </p:cNvPr>
          <p:cNvSpPr txBox="1"/>
          <p:nvPr/>
        </p:nvSpPr>
        <p:spPr>
          <a:xfrm>
            <a:off x="443375" y="1248311"/>
            <a:ext cx="3791741" cy="3017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lvl="0" indent="-457200" defTabSz="914400">
              <a:buFont typeface="+mj-lt"/>
              <a:buAutoNum type="arabicPeriod"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Download </a:t>
            </a:r>
            <a:r>
              <a:rPr kumimoji="0" lang="en-US" sz="1961" b="0" i="0" u="none" strike="noStrike" kern="1200" cap="none" spc="-144" normalizeH="0" baseline="0" noProof="0" dirty="0" err="1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BotBuilder</a:t>
            </a: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samples from 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hlinkClick r:id="rId6"/>
              </a:rPr>
              <a:t>https://github.com/Microsoft/BotBuilder-Samples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 </a:t>
            </a:r>
          </a:p>
          <a:p>
            <a:pPr marL="457200" lvl="0" indent="-457200" defTabSz="914400">
              <a:buFont typeface="+mj-lt"/>
              <a:buAutoNum type="arabicPeriod"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Open </a:t>
            </a:r>
            <a:r>
              <a:rPr lang="en-US" sz="1961" spc="-144" dirty="0" err="1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QnABot.csproj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 from Visual Studio</a:t>
            </a:r>
          </a:p>
          <a:p>
            <a:pPr marL="457200" lvl="0" indent="-457200" defTabSz="914400">
              <a:buFont typeface="+mj-lt"/>
              <a:buAutoNum type="arabicPeriod"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Add the </a:t>
            </a:r>
            <a:r>
              <a:rPr lang="en-US" sz="1961" spc="-144" dirty="0" err="1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QnAMaker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 keys to your .bot file *</a:t>
            </a:r>
          </a:p>
          <a:p>
            <a:pPr marL="457200" lvl="0" indent="-457200" defTabSz="914400">
              <a:buFont typeface="+mj-lt"/>
              <a:buAutoNum type="arabicPeriod"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</a:rPr>
              <a:t>Run the bot and test it locally with the Bot Framework emulator</a:t>
            </a:r>
          </a:p>
          <a:p>
            <a:pPr marL="457200" lvl="0" indent="-457200" defTabSz="914400">
              <a:buFont typeface="+mj-lt"/>
              <a:buAutoNum type="arabicPeriod"/>
              <a:defRPr/>
            </a:pPr>
            <a:endParaRPr kumimoji="0" lang="en-US" sz="1961" b="0" i="0" u="none" strike="noStrike" kern="1200" cap="none" spc="-144" normalizeH="0" baseline="0" noProof="0" dirty="0">
              <a:ln w="3175"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TeamsBot_standalone_02_LocalSetup">
            <a:hlinkClick r:id="" action="ppaction://media"/>
            <a:extLst>
              <a:ext uri="{FF2B5EF4-FFF2-40B4-BE49-F238E27FC236}">
                <a16:creationId xmlns:a16="http://schemas.microsoft.com/office/drawing/2014/main" id="{B5AB7BD0-7DA2-423C-9254-C0C53504BA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8625" y="1248311"/>
            <a:ext cx="7200000" cy="388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705EFC-A30E-4636-80B8-0662F0495704}"/>
              </a:ext>
            </a:extLst>
          </p:cNvPr>
          <p:cNvSpPr/>
          <p:nvPr/>
        </p:nvSpPr>
        <p:spPr>
          <a:xfrm>
            <a:off x="6624679" y="5242173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AT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"type"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qna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subscriptionKey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QnABot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onsolas" panose="020B0609020204030204" pitchFamily="49" charset="0"/>
              </a:rPr>
              <a:t>KbId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yourKBID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"Hostname"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"https://&lt;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yourHostName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&gt;.azurewebsites.net/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qnamaker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onsolas" panose="020B0609020204030204" pitchFamily="49" charset="0"/>
              </a:rPr>
              <a:t>EndpointKey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yourEndPointKey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"117"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AT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AT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072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153">
        <p:fade/>
      </p:transition>
    </mc:Choice>
    <mc:Fallback xmlns="">
      <p:transition spd="med" advTm="481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4"/>
        <p14:stopEvt time="45419" objId="4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82761"/>
          </a:xfrm>
        </p:spPr>
        <p:txBody>
          <a:bodyPr/>
          <a:lstStyle/>
          <a:p>
            <a:r>
              <a:rPr lang="en-US" sz="3137" dirty="0">
                <a:solidFill>
                  <a:srgbClr val="2F2F2F"/>
                </a:solidFill>
              </a:rPr>
              <a:t>Publish bot to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1BEC9-E1F4-431D-8662-15BC8C49135F}"/>
              </a:ext>
            </a:extLst>
          </p:cNvPr>
          <p:cNvSpPr txBox="1"/>
          <p:nvPr/>
        </p:nvSpPr>
        <p:spPr>
          <a:xfrm>
            <a:off x="443375" y="1248311"/>
            <a:ext cx="3791741" cy="1810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Publish your code from VS to Azure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Choose App Service as publish target and create new App Service *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Choose your resource group and publish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961" b="0" i="0" u="none" strike="noStrike" kern="1200" cap="none" spc="-144" normalizeH="0" baseline="0" noProof="0" dirty="0">
              <a:ln w="3175"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TeamsBot_standalone_03_PublishAzure">
            <a:hlinkClick r:id="" action="ppaction://media"/>
            <a:extLst>
              <a:ext uri="{FF2B5EF4-FFF2-40B4-BE49-F238E27FC236}">
                <a16:creationId xmlns:a16="http://schemas.microsoft.com/office/drawing/2014/main" id="{AEDDDF91-610F-42F8-870F-33FAD83CF5E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2516" y="1248311"/>
            <a:ext cx="7200000" cy="388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297985-F7BF-42F6-A6FC-45934C38D59A}"/>
              </a:ext>
            </a:extLst>
          </p:cNvPr>
          <p:cNvSpPr txBox="1"/>
          <p:nvPr/>
        </p:nvSpPr>
        <p:spPr>
          <a:xfrm>
            <a:off x="443375" y="5940892"/>
            <a:ext cx="69743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* You can also publish your code to an existing App Service </a:t>
            </a:r>
            <a:endParaRPr kumimoji="0" lang="en-US" sz="1600" b="0" i="0" u="none" strike="noStrike" kern="1200" cap="none" spc="-144" normalizeH="0" baseline="0" noProof="0" dirty="0">
              <a:ln w="3175"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79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13">
        <p:fade/>
      </p:transition>
    </mc:Choice>
    <mc:Fallback xmlns="">
      <p:transition spd="med" advTm="38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" objId="5"/>
        <p14:stopEvt time="38279" objId="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82761"/>
          </a:xfrm>
        </p:spPr>
        <p:txBody>
          <a:bodyPr/>
          <a:lstStyle/>
          <a:p>
            <a:r>
              <a:rPr lang="en-US" sz="3137" dirty="0">
                <a:solidFill>
                  <a:srgbClr val="2F2F2F"/>
                </a:solidFill>
              </a:rPr>
              <a:t>Register your bot with the Azure Bot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65498-2ECF-4799-95CD-13AB91BC952C}"/>
              </a:ext>
            </a:extLst>
          </p:cNvPr>
          <p:cNvSpPr txBox="1"/>
          <p:nvPr/>
        </p:nvSpPr>
        <p:spPr>
          <a:xfrm>
            <a:off x="443375" y="1248311"/>
            <a:ext cx="3791741" cy="5129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a new “Bot Channels Registration” instance from the Azure portal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Select your App Service URL + “</a:t>
            </a:r>
            <a:r>
              <a:rPr lang="en-US" sz="1961" spc="-144" dirty="0" err="1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api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/messages” as the messaging endpoint for the channel registration *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Create App ID and password manually &amp; copy them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Update your .bot file with App ID and password **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Publish code to Azure from VS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Test in Web Chat in Azure portal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961" spc="-144" dirty="0">
              <a:ln w="3175">
                <a:noFill/>
              </a:ln>
              <a:solidFill>
                <a:srgbClr val="FFFFFF">
                  <a:lumMod val="25000"/>
                </a:srgbClr>
              </a:solidFill>
              <a:latin typeface="Segoe U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961" spc="-144" dirty="0">
              <a:ln w="3175">
                <a:noFill/>
              </a:ln>
              <a:solidFill>
                <a:srgbClr val="FFFFFF">
                  <a:lumMod val="25000"/>
                </a:srgbClr>
              </a:solidFill>
              <a:latin typeface="Segoe U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961" b="0" i="0" u="none" strike="noStrike" kern="1200" cap="none" spc="-144" normalizeH="0" baseline="0" noProof="0" dirty="0">
              <a:ln w="3175"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961" b="0" i="0" u="none" strike="noStrike" kern="1200" cap="none" spc="-144" normalizeH="0" baseline="0" noProof="0" dirty="0">
              <a:ln w="3175"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TeamsBot_standalone_04_BotChannelRegistration">
            <a:hlinkClick r:id="" action="ppaction://media"/>
            <a:extLst>
              <a:ext uri="{FF2B5EF4-FFF2-40B4-BE49-F238E27FC236}">
                <a16:creationId xmlns:a16="http://schemas.microsoft.com/office/drawing/2014/main" id="{96379A4D-C088-4102-80AE-907B4032023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5115" y="1248311"/>
            <a:ext cx="7200000" cy="388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73C89C-F033-44E8-9485-A3F786D3796A}"/>
              </a:ext>
            </a:extLst>
          </p:cNvPr>
          <p:cNvSpPr/>
          <p:nvPr/>
        </p:nvSpPr>
        <p:spPr>
          <a:xfrm>
            <a:off x="443375" y="5779834"/>
            <a:ext cx="5615255" cy="394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* https://qnabotignitetour.azurewebsites.net/api/messages</a:t>
            </a:r>
            <a:endParaRPr lang="en-AT" sz="1961" spc="-144" dirty="0">
              <a:ln w="3175">
                <a:noFill/>
              </a:ln>
              <a:solidFill>
                <a:srgbClr val="FFFFFF">
                  <a:lumMod val="25000"/>
                </a:srgbClr>
              </a:solidFill>
              <a:latin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D08A6-FA97-4B72-9BEE-EF5CB807B118}"/>
              </a:ext>
            </a:extLst>
          </p:cNvPr>
          <p:cNvSpPr/>
          <p:nvPr/>
        </p:nvSpPr>
        <p:spPr>
          <a:xfrm>
            <a:off x="5888304" y="5286317"/>
            <a:ext cx="63036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AT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onsolas" panose="020B0609020204030204" pitchFamily="49" charset="0"/>
              </a:rPr>
              <a:t>appId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yourAppID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onsolas" panose="020B0609020204030204" pitchFamily="49" charset="0"/>
              </a:rPr>
              <a:t>appPassword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yourAppPasword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"endpoint"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"https://&lt;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yourAppServiceName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&gt;.azurewebsites.net/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/messages"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"type"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"endpoint"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"production"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"4"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AT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67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46">
        <p:fade/>
      </p:transition>
    </mc:Choice>
    <mc:Fallback xmlns="">
      <p:transition spd="med" advTm="175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17546" objId="4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37" dirty="0">
                <a:solidFill>
                  <a:srgbClr val="2F2F2F"/>
                </a:solidFill>
              </a:rPr>
              <a:t>Add Microsoft Teams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12810-4ED2-41B8-95E8-0492C3E1FA5D}"/>
              </a:ext>
            </a:extLst>
          </p:cNvPr>
          <p:cNvSpPr txBox="1"/>
          <p:nvPr/>
        </p:nvSpPr>
        <p:spPr>
          <a:xfrm>
            <a:off x="443375" y="1248311"/>
            <a:ext cx="4128625" cy="21122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Navigate to ‘Channels’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Microsoft Teams channel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Paste App </a:t>
            </a: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ID into Teams command bar and select People and select your bot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Start chatting with your bot in Teams 1:1 chat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961" b="0" i="0" u="none" strike="noStrike" kern="1200" cap="none" spc="-144" normalizeH="0" baseline="0" noProof="0" dirty="0">
              <a:ln w="3175"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TeamsBot_standalone_05_AddBotToTeams">
            <a:hlinkClick r:id="" action="ppaction://media"/>
            <a:extLst>
              <a:ext uri="{FF2B5EF4-FFF2-40B4-BE49-F238E27FC236}">
                <a16:creationId xmlns:a16="http://schemas.microsoft.com/office/drawing/2014/main" id="{50ABD865-D57F-4D2D-8A24-7337BEE8559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5575" y="1248311"/>
            <a:ext cx="7200000" cy="388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125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234">
        <p:fade/>
      </p:transition>
    </mc:Choice>
    <mc:Fallback xmlns="">
      <p:transition spd="med" advTm="272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25989" objId="5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37" dirty="0">
                <a:solidFill>
                  <a:srgbClr val="2F2F2F"/>
                </a:solidFill>
              </a:rPr>
              <a:t>Create a Teams App using Teams App 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208D5-2ED1-4C08-86B2-50E6068DBD40}"/>
              </a:ext>
            </a:extLst>
          </p:cNvPr>
          <p:cNvSpPr txBox="1"/>
          <p:nvPr/>
        </p:nvSpPr>
        <p:spPr>
          <a:xfrm>
            <a:off x="443375" y="1248311"/>
            <a:ext cx="4128625" cy="45262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Go to the Manifest Editor in the Teams App Studio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961" b="0" i="0" u="none" strike="noStrike" kern="1200" cap="none" spc="-144" normalizeH="0" baseline="0" noProof="0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a new app and fill out the details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Add bot by selecting Bots under capabilities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Paste in your App ID and select the scope of your bot (Personal or Team)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Test your bot by clicking Test and distribute and select the Team and Channel you want your bot deploy to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961" spc="-144" dirty="0">
                <a:ln w="3175">
                  <a:noFill/>
                </a:ln>
                <a:solidFill>
                  <a:srgbClr val="FFFFFF">
                    <a:lumMod val="25000"/>
                  </a:srgbClr>
                </a:solidFill>
                <a:latin typeface="Segoe UI"/>
              </a:rPr>
              <a:t>Start chatting with your bot in a channel using @mention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961" spc="-144" dirty="0">
              <a:ln w="3175">
                <a:noFill/>
              </a:ln>
              <a:solidFill>
                <a:srgbClr val="FFFFFF">
                  <a:lumMod val="25000"/>
                </a:srgbClr>
              </a:solidFill>
              <a:latin typeface="Segoe U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961" b="0" i="0" u="none" strike="noStrike" kern="1200" cap="none" spc="-144" normalizeH="0" baseline="0" noProof="0" dirty="0">
              <a:ln w="3175"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961" b="0" i="0" u="none" strike="noStrike" kern="1200" cap="none" spc="-144" normalizeH="0" baseline="0" noProof="0" dirty="0">
              <a:ln w="3175"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TeamsBot_standalone_06_TeamsAppStudio">
            <a:hlinkClick r:id="" action="ppaction://media"/>
            <a:extLst>
              <a:ext uri="{FF2B5EF4-FFF2-40B4-BE49-F238E27FC236}">
                <a16:creationId xmlns:a16="http://schemas.microsoft.com/office/drawing/2014/main" id="{26A55E6A-5F52-4C71-A48B-A3A2C6E0432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3437" y="1248311"/>
            <a:ext cx="7200000" cy="388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867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29">
        <p:fade/>
      </p:transition>
    </mc:Choice>
    <mc:Fallback xmlns="">
      <p:transition spd="med" advTm="620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" objId="6"/>
        <p14:pauseEvt time="2941" objId="6"/>
        <p14:seekEvt time="2941" objId="6" seek="2651"/>
        <p14:resumeEvt time="3142" objId="6"/>
        <p14:stopEvt time="58650" objId="6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F2D53-50DC-4B20-A21C-DC29AAFCCCAA}"/>
              </a:ext>
            </a:extLst>
          </p:cNvPr>
          <p:cNvSpPr/>
          <p:nvPr/>
        </p:nvSpPr>
        <p:spPr bwMode="auto">
          <a:xfrm>
            <a:off x="451905" y="1175991"/>
            <a:ext cx="10954032" cy="4424516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74320" tIns="91440" rIns="0" bIns="46637" numCol="1" rtlCol="0" anchor="t" anchorCtr="0" compatLnSpc="1">
            <a:prstTxWarp prst="textNoShape">
              <a:avLst/>
            </a:prstTxWarp>
          </a:bodyPr>
          <a:lstStyle/>
          <a:p>
            <a:pPr marL="457183" marR="0" lvl="1" indent="0" algn="l" defTabSz="91436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  <a:hlinkClick r:id="rId2"/>
              </a:rPr>
              <a:t>www.qnamaker.ai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to get started with your first FAQ bot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Check out aka.ms/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teamsdevdocs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to learn how to build a Teams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BEE747-0C17-4973-B1A0-833FE5641B63}"/>
              </a:ext>
            </a:extLst>
          </p:cNvPr>
          <p:cNvSpPr/>
          <p:nvPr/>
        </p:nvSpPr>
        <p:spPr bwMode="auto">
          <a:xfrm>
            <a:off x="451904" y="541810"/>
            <a:ext cx="5232435" cy="55399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19543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7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Build a bot for Microsoft Teams in 5 minutes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7589520" cy="615553"/>
          </a:xfrm>
        </p:spPr>
        <p:txBody>
          <a:bodyPr/>
          <a:lstStyle/>
          <a:p>
            <a:r>
              <a:rPr lang="en-US" dirty="0"/>
              <a:t>Stephan Bisser</a:t>
            </a:r>
          </a:p>
          <a:p>
            <a:r>
              <a:rPr lang="en-US" dirty="0"/>
              <a:t>THR2426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3DD4DA-C205-44A6-9A82-75BCF6B3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30" y="1181611"/>
            <a:ext cx="5894533" cy="4062651"/>
          </a:xfrm>
        </p:spPr>
        <p:txBody>
          <a:bodyPr/>
          <a:lstStyle/>
          <a:p>
            <a:pPr marL="0" indent="0"/>
            <a:r>
              <a:rPr lang="en-US" sz="4000" dirty="0">
                <a:solidFill>
                  <a:schemeClr val="tx1"/>
                </a:solidFill>
              </a:rPr>
              <a:t>Stephan Bisser</a:t>
            </a:r>
            <a:br>
              <a:rPr lang="en-US" sz="4000" dirty="0">
                <a:solidFill>
                  <a:schemeClr val="tx1"/>
                </a:solidFill>
              </a:rPr>
            </a:br>
            <a:br>
              <a:rPr lang="en-US" sz="4000" b="1" u="sng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  <a:latin typeface="+mn-lt"/>
              </a:rPr>
              <a:t>Microsoft MVP (AI)</a:t>
            </a:r>
            <a:br>
              <a:rPr lang="en-US" sz="4000" dirty="0">
                <a:solidFill>
                  <a:srgbClr val="275F89"/>
                </a:solidFill>
                <a:latin typeface="+mn-lt"/>
              </a:rPr>
            </a:br>
            <a:r>
              <a:rPr lang="en-US" dirty="0">
                <a:solidFill>
                  <a:srgbClr val="275F89"/>
                </a:solidFill>
                <a:latin typeface="+mn-lt"/>
                <a:hlinkClick r:id="rId2"/>
              </a:rPr>
              <a:t>https://www.cloudguy.pro</a:t>
            </a:r>
            <a:r>
              <a:rPr lang="en-US" dirty="0">
                <a:solidFill>
                  <a:srgbClr val="275F89"/>
                </a:solidFill>
                <a:latin typeface="+mn-lt"/>
              </a:rPr>
              <a:t> </a:t>
            </a:r>
            <a:br>
              <a:rPr lang="en-US" dirty="0">
                <a:solidFill>
                  <a:srgbClr val="275F89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@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cloudguy_pro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#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AskCloudguy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Graz, Austria</a:t>
            </a:r>
            <a:endParaRPr lang="en-AT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16E0-112A-4A0A-A6A2-44DC0EA07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5981701"/>
            <a:ext cx="6527800" cy="673099"/>
          </a:xfrm>
        </p:spPr>
        <p:txBody>
          <a:bodyPr/>
          <a:lstStyle/>
          <a:p>
            <a:r>
              <a:rPr lang="de-AT" sz="3600" dirty="0">
                <a:solidFill>
                  <a:schemeClr val="accent1"/>
                </a:solidFill>
              </a:rPr>
              <a:t>http://bit.ly/LEARN_TO_BOT</a:t>
            </a:r>
            <a:endParaRPr lang="en-AT" sz="3600" dirty="0">
              <a:solidFill>
                <a:schemeClr val="accent1"/>
              </a:solidFill>
            </a:endParaRPr>
          </a:p>
        </p:txBody>
      </p:sp>
      <p:pic>
        <p:nvPicPr>
          <p:cNvPr id="10" name="Picture 9" descr="Two people sitting on a bench posing for the camera&#10;&#10;Description automatically generated">
            <a:extLst>
              <a:ext uri="{FF2B5EF4-FFF2-40B4-BE49-F238E27FC236}">
                <a16:creationId xmlns:a16="http://schemas.microsoft.com/office/drawing/2014/main" id="{0F0F3DB9-CEC5-47CF-8CA8-9CA21C05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6ED68B-5F40-4A5A-A0EB-6C4A67D98ACB}"/>
              </a:ext>
            </a:extLst>
          </p:cNvPr>
          <p:cNvGrpSpPr/>
          <p:nvPr/>
        </p:nvGrpSpPr>
        <p:grpSpPr>
          <a:xfrm>
            <a:off x="318158" y="3075213"/>
            <a:ext cx="524829" cy="2104276"/>
            <a:chOff x="405246" y="3075213"/>
            <a:chExt cx="524829" cy="2104276"/>
          </a:xfrm>
          <a:solidFill>
            <a:schemeClr val="tx1"/>
          </a:solidFill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215811D2-5114-4DEE-B156-241AF7146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46" y="4695294"/>
              <a:ext cx="484195" cy="48419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5A91E49-6537-40EC-83E1-33940028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46" y="4127351"/>
              <a:ext cx="484197" cy="48419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B54D0B8-2F7F-4303-8B33-D78EA184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5878" y="3623178"/>
              <a:ext cx="484197" cy="48419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6E29D9F-748A-484C-99CF-B9ECDBED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5247" y="3075213"/>
              <a:ext cx="484197" cy="484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1340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6">
            <a:extLst>
              <a:ext uri="{FF2B5EF4-FFF2-40B4-BE49-F238E27FC236}">
                <a16:creationId xmlns:a16="http://schemas.microsoft.com/office/drawing/2014/main" id="{C0ACE9BF-803F-444E-A40C-8B211CC0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What to expect from today’s session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62BE9C-865D-456A-B57D-E04A7259148B}"/>
              </a:ext>
            </a:extLst>
          </p:cNvPr>
          <p:cNvSpPr/>
          <p:nvPr/>
        </p:nvSpPr>
        <p:spPr bwMode="auto">
          <a:xfrm>
            <a:off x="588263" y="1986117"/>
            <a:ext cx="5232434" cy="4424516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74320" tIns="46637" rIns="182880" bIns="46637" numCol="1" rtlCol="0" anchor="t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See a quick example of how easy it is to build a Q&amp;A bot for Teams with </a:t>
            </a:r>
            <a:r>
              <a:rPr lang="en-US" sz="2400" b="1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US" sz="24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Maker and App Studio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Learn how you can extend your basic bot with more Teams app capabilities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E1332-6373-4A9C-8CF6-8FA26E2D36A6}"/>
              </a:ext>
            </a:extLst>
          </p:cNvPr>
          <p:cNvSpPr/>
          <p:nvPr/>
        </p:nvSpPr>
        <p:spPr bwMode="auto">
          <a:xfrm>
            <a:off x="6371303" y="1986116"/>
            <a:ext cx="5232434" cy="4424516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74320" tIns="46637" rIns="182880" bIns="46637" numCol="1" rtlCol="0" anchor="t" anchorCtr="0" compatLnSpc="1">
            <a:prstTxWarp prst="textNoShape">
              <a:avLst/>
            </a:prstTxWarp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Start building a bot for Teams using </a:t>
            </a:r>
            <a:r>
              <a:rPr lang="en-US" sz="2400" b="1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US" sz="24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Maker!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ACE08-EDB3-40B2-9E7D-5F564A636C08}"/>
              </a:ext>
            </a:extLst>
          </p:cNvPr>
          <p:cNvSpPr/>
          <p:nvPr/>
        </p:nvSpPr>
        <p:spPr bwMode="auto">
          <a:xfrm>
            <a:off x="588262" y="1351936"/>
            <a:ext cx="5232435" cy="55399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Objectives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97F511-22D5-4E86-9004-32E6C7FFEC9B}"/>
              </a:ext>
            </a:extLst>
          </p:cNvPr>
          <p:cNvSpPr/>
          <p:nvPr/>
        </p:nvSpPr>
        <p:spPr bwMode="auto">
          <a:xfrm>
            <a:off x="6371303" y="1351936"/>
            <a:ext cx="5232434" cy="55399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21423517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2C708A5-7DC2-4F47-97A3-6A7382F96AC9}"/>
              </a:ext>
            </a:extLst>
          </p:cNvPr>
          <p:cNvSpPr txBox="1"/>
          <p:nvPr/>
        </p:nvSpPr>
        <p:spPr>
          <a:xfrm>
            <a:off x="4384357" y="2885835"/>
            <a:ext cx="21911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Notifications</a:t>
            </a:r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8DD1F4E6-93CE-4FE4-B353-62197262D9B9}"/>
              </a:ext>
            </a:extLst>
          </p:cNvPr>
          <p:cNvSpPr txBox="1">
            <a:spLocks/>
          </p:cNvSpPr>
          <p:nvPr/>
        </p:nvSpPr>
        <p:spPr>
          <a:xfrm>
            <a:off x="4384357" y="3300397"/>
            <a:ext cx="2191135" cy="568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Post rich updates to channels via connectors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C60EAC-6FA1-467C-A952-7B5F4A5623A4}"/>
              </a:ext>
            </a:extLst>
          </p:cNvPr>
          <p:cNvSpPr txBox="1"/>
          <p:nvPr/>
        </p:nvSpPr>
        <p:spPr>
          <a:xfrm>
            <a:off x="1281609" y="1668355"/>
            <a:ext cx="215529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Tabs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65E3B14C-D15A-410E-B4CA-260FC4BEBE08}"/>
              </a:ext>
            </a:extLst>
          </p:cNvPr>
          <p:cNvSpPr txBox="1">
            <a:spLocks/>
          </p:cNvSpPr>
          <p:nvPr/>
        </p:nvSpPr>
        <p:spPr>
          <a:xfrm>
            <a:off x="1281609" y="2081460"/>
            <a:ext cx="2155291" cy="568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Surface rich content within Teams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B61775D-E1FB-4486-BF15-D115761B6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9" y="406304"/>
            <a:ext cx="11304865" cy="397545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Microsoft Teams provides a powerful and extensible platform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BD6551-3F09-411F-8FEB-D4FCF480A55E}"/>
              </a:ext>
            </a:extLst>
          </p:cNvPr>
          <p:cNvSpPr txBox="1"/>
          <p:nvPr/>
        </p:nvSpPr>
        <p:spPr>
          <a:xfrm>
            <a:off x="8159704" y="948674"/>
            <a:ext cx="28196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400" dirty="0">
                <a:solidFill>
                  <a:schemeClr val="accent2"/>
                </a:solidFill>
                <a:latin typeface="Segoe UI" charset="0"/>
                <a:ea typeface="Segoe UI" charset="0"/>
                <a:cs typeface="Segoe UI" charset="0"/>
              </a:rPr>
              <a:t>Distribute and manage your app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4C2F7AA-116C-4244-91AB-B72868140254}"/>
              </a:ext>
            </a:extLst>
          </p:cNvPr>
          <p:cNvSpPr txBox="1">
            <a:spLocks/>
          </p:cNvSpPr>
          <p:nvPr/>
        </p:nvSpPr>
        <p:spPr>
          <a:xfrm>
            <a:off x="8690864" y="1478170"/>
            <a:ext cx="2578712" cy="7570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Enterprise Developers</a:t>
            </a:r>
          </a:p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Upload to your organization’s app catalog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0C636E-1C41-4220-87DB-680EB77D0FAE}"/>
              </a:ext>
            </a:extLst>
          </p:cNvPr>
          <p:cNvSpPr txBox="1"/>
          <p:nvPr/>
        </p:nvSpPr>
        <p:spPr>
          <a:xfrm>
            <a:off x="4384357" y="1626754"/>
            <a:ext cx="21911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Bots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68F9909E-D552-4657-B6ED-550B43BE39C3}"/>
              </a:ext>
            </a:extLst>
          </p:cNvPr>
          <p:cNvSpPr txBox="1">
            <a:spLocks/>
          </p:cNvSpPr>
          <p:nvPr/>
        </p:nvSpPr>
        <p:spPr>
          <a:xfrm>
            <a:off x="4384357" y="2039860"/>
            <a:ext cx="2191135" cy="568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Help users get tasks done in conversations</a:t>
            </a:r>
          </a:p>
        </p:txBody>
      </p:sp>
      <p:sp>
        <p:nvSpPr>
          <p:cNvPr id="35" name="bot_3" title="Icon of two chevron brackets with two dots between them">
            <a:extLst>
              <a:ext uri="{FF2B5EF4-FFF2-40B4-BE49-F238E27FC236}">
                <a16:creationId xmlns:a16="http://schemas.microsoft.com/office/drawing/2014/main" id="{20023678-273E-42F6-9294-0462B864B8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04945" y="1684990"/>
            <a:ext cx="458188" cy="32875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6" name="speech_4" title="Icon of a chat bubble with a video camera inside">
            <a:extLst>
              <a:ext uri="{FF2B5EF4-FFF2-40B4-BE49-F238E27FC236}">
                <a16:creationId xmlns:a16="http://schemas.microsoft.com/office/drawing/2014/main" id="{62BD3707-13E1-49F1-9544-69F8FFEFDD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42788" y="4276353"/>
            <a:ext cx="411719" cy="365760"/>
          </a:xfrm>
          <a:custGeom>
            <a:avLst/>
            <a:gdLst>
              <a:gd name="T0" fmla="*/ 122 w 215"/>
              <a:gd name="T1" fmla="*/ 145 h 191"/>
              <a:gd name="T2" fmla="*/ 77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0 w 215"/>
              <a:gd name="T17" fmla="*/ 145 h 191"/>
              <a:gd name="T18" fmla="*/ 120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  <a:gd name="T26" fmla="*/ 131 w 215"/>
              <a:gd name="T27" fmla="*/ 60 h 191"/>
              <a:gd name="T28" fmla="*/ 131 w 215"/>
              <a:gd name="T29" fmla="*/ 40 h 191"/>
              <a:gd name="T30" fmla="*/ 54 w 215"/>
              <a:gd name="T31" fmla="*/ 40 h 191"/>
              <a:gd name="T32" fmla="*/ 54 w 215"/>
              <a:gd name="T33" fmla="*/ 102 h 191"/>
              <a:gd name="T34" fmla="*/ 131 w 215"/>
              <a:gd name="T35" fmla="*/ 102 h 191"/>
              <a:gd name="T36" fmla="*/ 131 w 215"/>
              <a:gd name="T37" fmla="*/ 60 h 191"/>
              <a:gd name="T38" fmla="*/ 131 w 215"/>
              <a:gd name="T39" fmla="*/ 84 h 191"/>
              <a:gd name="T40" fmla="*/ 161 w 215"/>
              <a:gd name="T41" fmla="*/ 100 h 191"/>
              <a:gd name="T42" fmla="*/ 161 w 215"/>
              <a:gd name="T43" fmla="*/ 45 h 191"/>
              <a:gd name="T44" fmla="*/ 131 w 215"/>
              <a:gd name="T45" fmla="*/ 6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7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0" y="145"/>
                </a:moveTo>
                <a:lnTo>
                  <a:pt x="120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  <a:moveTo>
                  <a:pt x="131" y="60"/>
                </a:moveTo>
                <a:lnTo>
                  <a:pt x="131" y="40"/>
                </a:lnTo>
                <a:lnTo>
                  <a:pt x="54" y="40"/>
                </a:lnTo>
                <a:lnTo>
                  <a:pt x="54" y="102"/>
                </a:lnTo>
                <a:lnTo>
                  <a:pt x="131" y="102"/>
                </a:lnTo>
                <a:lnTo>
                  <a:pt x="131" y="60"/>
                </a:lnTo>
                <a:moveTo>
                  <a:pt x="131" y="84"/>
                </a:moveTo>
                <a:lnTo>
                  <a:pt x="161" y="100"/>
                </a:lnTo>
                <a:lnTo>
                  <a:pt x="161" y="45"/>
                </a:lnTo>
                <a:lnTo>
                  <a:pt x="131" y="6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B2C9EE-2F0D-414B-AEDE-365FD330777C}"/>
              </a:ext>
            </a:extLst>
          </p:cNvPr>
          <p:cNvSpPr txBox="1"/>
          <p:nvPr/>
        </p:nvSpPr>
        <p:spPr>
          <a:xfrm>
            <a:off x="4384357" y="4220539"/>
            <a:ext cx="21911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Voice and video</a:t>
            </a:r>
          </a:p>
        </p:txBody>
      </p:sp>
      <p:sp>
        <p:nvSpPr>
          <p:cNvPr id="38" name="Text Placeholder 43">
            <a:extLst>
              <a:ext uri="{FF2B5EF4-FFF2-40B4-BE49-F238E27FC236}">
                <a16:creationId xmlns:a16="http://schemas.microsoft.com/office/drawing/2014/main" id="{D4476F14-A37E-4EDE-9CBB-C4DB1F2E6705}"/>
              </a:ext>
            </a:extLst>
          </p:cNvPr>
          <p:cNvSpPr txBox="1">
            <a:spLocks/>
          </p:cNvSpPr>
          <p:nvPr/>
        </p:nvSpPr>
        <p:spPr>
          <a:xfrm>
            <a:off x="4384357" y="4635101"/>
            <a:ext cx="2191135" cy="568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Add rich calling and meeting automation and media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9AE69B-006F-463B-96DF-DE12031C777D}"/>
              </a:ext>
            </a:extLst>
          </p:cNvPr>
          <p:cNvSpPr txBox="1"/>
          <p:nvPr/>
        </p:nvSpPr>
        <p:spPr>
          <a:xfrm>
            <a:off x="1281610" y="2885833"/>
            <a:ext cx="2155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Messaging Extensions</a:t>
            </a:r>
          </a:p>
        </p:txBody>
      </p:sp>
      <p:sp>
        <p:nvSpPr>
          <p:cNvPr id="58" name="Text Placeholder 43">
            <a:extLst>
              <a:ext uri="{FF2B5EF4-FFF2-40B4-BE49-F238E27FC236}">
                <a16:creationId xmlns:a16="http://schemas.microsoft.com/office/drawing/2014/main" id="{9AEE49C0-1F27-4CD5-A43B-976A070FDF74}"/>
              </a:ext>
            </a:extLst>
          </p:cNvPr>
          <p:cNvSpPr txBox="1">
            <a:spLocks/>
          </p:cNvSpPr>
          <p:nvPr/>
        </p:nvSpPr>
        <p:spPr>
          <a:xfrm>
            <a:off x="1281610" y="3296439"/>
            <a:ext cx="2155290" cy="568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Allow users to query and share rich cards in conversations</a:t>
            </a:r>
          </a:p>
        </p:txBody>
      </p:sp>
      <p:sp>
        <p:nvSpPr>
          <p:cNvPr id="47" name="PageEdit_EFB8" title="Icon of a document with a pencil on top of it">
            <a:extLst>
              <a:ext uri="{FF2B5EF4-FFF2-40B4-BE49-F238E27FC236}">
                <a16:creationId xmlns:a16="http://schemas.microsoft.com/office/drawing/2014/main" id="{87B956D0-65E0-4D9E-BECA-F634446229A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7811" y="2904405"/>
            <a:ext cx="343044" cy="365760"/>
          </a:xfrm>
          <a:custGeom>
            <a:avLst/>
            <a:gdLst>
              <a:gd name="T0" fmla="*/ 3009 w 3537"/>
              <a:gd name="T1" fmla="*/ 1005 h 3770"/>
              <a:gd name="T2" fmla="*/ 2006 w 3537"/>
              <a:gd name="T3" fmla="*/ 1005 h 3770"/>
              <a:gd name="T4" fmla="*/ 2006 w 3537"/>
              <a:gd name="T5" fmla="*/ 0 h 3770"/>
              <a:gd name="T6" fmla="*/ 3009 w 3537"/>
              <a:gd name="T7" fmla="*/ 1360 h 3770"/>
              <a:gd name="T8" fmla="*/ 3009 w 3537"/>
              <a:gd name="T9" fmla="*/ 1005 h 3770"/>
              <a:gd name="T10" fmla="*/ 2006 w 3537"/>
              <a:gd name="T11" fmla="*/ 0 h 3770"/>
              <a:gd name="T12" fmla="*/ 0 w 3537"/>
              <a:gd name="T13" fmla="*/ 0 h 3770"/>
              <a:gd name="T14" fmla="*/ 0 w 3537"/>
              <a:gd name="T15" fmla="*/ 3770 h 3770"/>
              <a:gd name="T16" fmla="*/ 1078 w 3537"/>
              <a:gd name="T17" fmla="*/ 3770 h 3770"/>
              <a:gd name="T18" fmla="*/ 1551 w 3537"/>
              <a:gd name="T19" fmla="*/ 3723 h 3770"/>
              <a:gd name="T20" fmla="*/ 2053 w 3537"/>
              <a:gd name="T21" fmla="*/ 3597 h 3770"/>
              <a:gd name="T22" fmla="*/ 3433 w 3537"/>
              <a:gd name="T23" fmla="*/ 2211 h 3770"/>
              <a:gd name="T24" fmla="*/ 3433 w 3537"/>
              <a:gd name="T25" fmla="*/ 1834 h 3770"/>
              <a:gd name="T26" fmla="*/ 3245 w 3537"/>
              <a:gd name="T27" fmla="*/ 1759 h 3770"/>
              <a:gd name="T28" fmla="*/ 3057 w 3537"/>
              <a:gd name="T29" fmla="*/ 1834 h 3770"/>
              <a:gd name="T30" fmla="*/ 1677 w 3537"/>
              <a:gd name="T31" fmla="*/ 3220 h 3770"/>
              <a:gd name="T32" fmla="*/ 1551 w 3537"/>
              <a:gd name="T33" fmla="*/ 3723 h 3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537" h="3770">
                <a:moveTo>
                  <a:pt x="3009" y="1005"/>
                </a:moveTo>
                <a:cubicBezTo>
                  <a:pt x="2006" y="1005"/>
                  <a:pt x="2006" y="1005"/>
                  <a:pt x="2006" y="1005"/>
                </a:cubicBezTo>
                <a:cubicBezTo>
                  <a:pt x="2006" y="0"/>
                  <a:pt x="2006" y="0"/>
                  <a:pt x="2006" y="0"/>
                </a:cubicBezTo>
                <a:moveTo>
                  <a:pt x="3009" y="1360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2006" y="0"/>
                  <a:pt x="2006" y="0"/>
                  <a:pt x="20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770"/>
                  <a:pt x="0" y="3770"/>
                  <a:pt x="0" y="3770"/>
                </a:cubicBezTo>
                <a:cubicBezTo>
                  <a:pt x="1078" y="3770"/>
                  <a:pt x="1078" y="3770"/>
                  <a:pt x="1078" y="3770"/>
                </a:cubicBezTo>
                <a:moveTo>
                  <a:pt x="1551" y="3723"/>
                </a:moveTo>
                <a:cubicBezTo>
                  <a:pt x="2053" y="3597"/>
                  <a:pt x="2053" y="3597"/>
                  <a:pt x="2053" y="3597"/>
                </a:cubicBezTo>
                <a:cubicBezTo>
                  <a:pt x="3433" y="2211"/>
                  <a:pt x="3433" y="2211"/>
                  <a:pt x="3433" y="2211"/>
                </a:cubicBezTo>
                <a:cubicBezTo>
                  <a:pt x="3537" y="2107"/>
                  <a:pt x="3537" y="1938"/>
                  <a:pt x="3433" y="1834"/>
                </a:cubicBezTo>
                <a:cubicBezTo>
                  <a:pt x="3386" y="1786"/>
                  <a:pt x="3317" y="1759"/>
                  <a:pt x="3245" y="1759"/>
                </a:cubicBezTo>
                <a:cubicBezTo>
                  <a:pt x="3172" y="1759"/>
                  <a:pt x="3104" y="1786"/>
                  <a:pt x="3057" y="1834"/>
                </a:cubicBezTo>
                <a:cubicBezTo>
                  <a:pt x="1677" y="3220"/>
                  <a:pt x="1677" y="3220"/>
                  <a:pt x="1677" y="3220"/>
                </a:cubicBezTo>
                <a:lnTo>
                  <a:pt x="1551" y="3723"/>
                </a:lnTo>
                <a:close/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5DF96036-549D-4B7E-892B-ECFC3CD57E1F}"/>
              </a:ext>
            </a:extLst>
          </p:cNvPr>
          <p:cNvSpPr txBox="1">
            <a:spLocks/>
          </p:cNvSpPr>
          <p:nvPr/>
        </p:nvSpPr>
        <p:spPr>
          <a:xfrm>
            <a:off x="1698701" y="5901277"/>
            <a:ext cx="5063042" cy="568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Power your apps using Graph. Build intelligence and connect to data that drives productivity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CA801D-E18B-402E-A3A1-B6690C2C081B}"/>
              </a:ext>
            </a:extLst>
          </p:cNvPr>
          <p:cNvSpPr txBox="1"/>
          <p:nvPr/>
        </p:nvSpPr>
        <p:spPr>
          <a:xfrm>
            <a:off x="1698701" y="5531065"/>
            <a:ext cx="215529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Microsoft Graph</a:t>
            </a:r>
          </a:p>
        </p:txBody>
      </p:sp>
      <p:sp>
        <p:nvSpPr>
          <p:cNvPr id="52" name="Intelligence" title="Icon of circles connected by crossing lines">
            <a:extLst>
              <a:ext uri="{FF2B5EF4-FFF2-40B4-BE49-F238E27FC236}">
                <a16:creationId xmlns:a16="http://schemas.microsoft.com/office/drawing/2014/main" id="{B574F257-FCCD-40D4-8EA5-7C6602AD80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7809" y="5554877"/>
            <a:ext cx="761276" cy="731520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15875" cap="sq">
            <a:solidFill>
              <a:srgbClr val="CC33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9A9215-639F-41E8-BE96-877A76F6B361}"/>
              </a:ext>
            </a:extLst>
          </p:cNvPr>
          <p:cNvSpPr txBox="1"/>
          <p:nvPr/>
        </p:nvSpPr>
        <p:spPr>
          <a:xfrm>
            <a:off x="1281609" y="4220539"/>
            <a:ext cx="215529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192"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Adaptive Cards</a:t>
            </a:r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8E69D754-96F5-440F-A2EF-1D0E6797E9BD}"/>
              </a:ext>
            </a:extLst>
          </p:cNvPr>
          <p:cNvSpPr txBox="1">
            <a:spLocks/>
          </p:cNvSpPr>
          <p:nvPr/>
        </p:nvSpPr>
        <p:spPr>
          <a:xfrm>
            <a:off x="1281609" y="4633644"/>
            <a:ext cx="2155291" cy="568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Add rich interaction to your connector cards</a:t>
            </a:r>
          </a:p>
        </p:txBody>
      </p:sp>
      <p:sp>
        <p:nvSpPr>
          <p:cNvPr id="59" name="Browser_4" title="Icon of a website or an app window">
            <a:extLst>
              <a:ext uri="{FF2B5EF4-FFF2-40B4-BE49-F238E27FC236}">
                <a16:creationId xmlns:a16="http://schemas.microsoft.com/office/drawing/2014/main" id="{475B0826-2447-4C65-82CE-465A9E3986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2220" y="4206936"/>
            <a:ext cx="494226" cy="365760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Alarm" title="Icon of a bell">
            <a:extLst>
              <a:ext uri="{FF2B5EF4-FFF2-40B4-BE49-F238E27FC236}">
                <a16:creationId xmlns:a16="http://schemas.microsoft.com/office/drawing/2014/main" id="{7CBB3F4A-763B-4F30-BE38-A2D3C3599D7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79760" y="2888954"/>
            <a:ext cx="334120" cy="365760"/>
          </a:xfrm>
          <a:custGeom>
            <a:avLst/>
            <a:gdLst>
              <a:gd name="T0" fmla="*/ 200 w 298"/>
              <a:gd name="T1" fmla="*/ 275 h 325"/>
              <a:gd name="T2" fmla="*/ 151 w 298"/>
              <a:gd name="T3" fmla="*/ 325 h 325"/>
              <a:gd name="T4" fmla="*/ 101 w 298"/>
              <a:gd name="T5" fmla="*/ 275 h 325"/>
              <a:gd name="T6" fmla="*/ 262 w 298"/>
              <a:gd name="T7" fmla="*/ 275 h 325"/>
              <a:gd name="T8" fmla="*/ 262 w 298"/>
              <a:gd name="T9" fmla="*/ 111 h 325"/>
              <a:gd name="T10" fmla="*/ 151 w 298"/>
              <a:gd name="T11" fmla="*/ 0 h 325"/>
              <a:gd name="T12" fmla="*/ 39 w 298"/>
              <a:gd name="T13" fmla="*/ 111 h 325"/>
              <a:gd name="T14" fmla="*/ 39 w 298"/>
              <a:gd name="T15" fmla="*/ 274 h 325"/>
              <a:gd name="T16" fmla="*/ 0 w 298"/>
              <a:gd name="T17" fmla="*/ 275 h 325"/>
              <a:gd name="T18" fmla="*/ 298 w 298"/>
              <a:gd name="T19" fmla="*/ 275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8" h="325">
                <a:moveTo>
                  <a:pt x="200" y="275"/>
                </a:moveTo>
                <a:cubicBezTo>
                  <a:pt x="200" y="303"/>
                  <a:pt x="178" y="325"/>
                  <a:pt x="151" y="325"/>
                </a:cubicBezTo>
                <a:cubicBezTo>
                  <a:pt x="123" y="325"/>
                  <a:pt x="101" y="303"/>
                  <a:pt x="101" y="275"/>
                </a:cubicBezTo>
                <a:moveTo>
                  <a:pt x="262" y="275"/>
                </a:moveTo>
                <a:cubicBezTo>
                  <a:pt x="262" y="111"/>
                  <a:pt x="262" y="111"/>
                  <a:pt x="262" y="111"/>
                </a:cubicBezTo>
                <a:cubicBezTo>
                  <a:pt x="262" y="50"/>
                  <a:pt x="212" y="0"/>
                  <a:pt x="151" y="0"/>
                </a:cubicBezTo>
                <a:cubicBezTo>
                  <a:pt x="89" y="0"/>
                  <a:pt x="39" y="50"/>
                  <a:pt x="39" y="111"/>
                </a:cubicBezTo>
                <a:cubicBezTo>
                  <a:pt x="39" y="274"/>
                  <a:pt x="39" y="274"/>
                  <a:pt x="39" y="274"/>
                </a:cubicBezTo>
                <a:moveTo>
                  <a:pt x="0" y="275"/>
                </a:moveTo>
                <a:cubicBezTo>
                  <a:pt x="298" y="275"/>
                  <a:pt x="298" y="275"/>
                  <a:pt x="298" y="275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13C2C4-1C01-4FFF-A59F-5E2C480382FE}"/>
              </a:ext>
            </a:extLst>
          </p:cNvPr>
          <p:cNvCxnSpPr>
            <a:cxnSpLocks/>
          </p:cNvCxnSpPr>
          <p:nvPr/>
        </p:nvCxnSpPr>
        <p:spPr>
          <a:xfrm>
            <a:off x="684199" y="5314631"/>
            <a:ext cx="5660452" cy="0"/>
          </a:xfrm>
          <a:prstGeom prst="line">
            <a:avLst/>
          </a:prstGeom>
          <a:ln w="12700">
            <a:solidFill>
              <a:srgbClr val="50505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eople_2" title="Icon of three people with an arrow above them pointing down">
            <a:extLst>
              <a:ext uri="{FF2B5EF4-FFF2-40B4-BE49-F238E27FC236}">
                <a16:creationId xmlns:a16="http://schemas.microsoft.com/office/drawing/2014/main" id="{55D12CD0-C4A4-4094-9C33-6950575455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51424" y="1491179"/>
            <a:ext cx="333080" cy="365760"/>
          </a:xfrm>
          <a:custGeom>
            <a:avLst/>
            <a:gdLst>
              <a:gd name="T0" fmla="*/ 95 w 298"/>
              <a:gd name="T1" fmla="*/ 198 h 328"/>
              <a:gd name="T2" fmla="*/ 149 w 298"/>
              <a:gd name="T3" fmla="*/ 143 h 328"/>
              <a:gd name="T4" fmla="*/ 203 w 298"/>
              <a:gd name="T5" fmla="*/ 198 h 328"/>
              <a:gd name="T6" fmla="*/ 149 w 298"/>
              <a:gd name="T7" fmla="*/ 252 h 328"/>
              <a:gd name="T8" fmla="*/ 95 w 298"/>
              <a:gd name="T9" fmla="*/ 198 h 328"/>
              <a:gd name="T10" fmla="*/ 225 w 298"/>
              <a:gd name="T11" fmla="*/ 328 h 328"/>
              <a:gd name="T12" fmla="*/ 149 w 298"/>
              <a:gd name="T13" fmla="*/ 252 h 328"/>
              <a:gd name="T14" fmla="*/ 73 w 298"/>
              <a:gd name="T15" fmla="*/ 328 h 328"/>
              <a:gd name="T16" fmla="*/ 47 w 298"/>
              <a:gd name="T17" fmla="*/ 146 h 328"/>
              <a:gd name="T18" fmla="*/ 81 w 298"/>
              <a:gd name="T19" fmla="*/ 112 h 328"/>
              <a:gd name="T20" fmla="*/ 47 w 298"/>
              <a:gd name="T21" fmla="*/ 78 h 328"/>
              <a:gd name="T22" fmla="*/ 13 w 298"/>
              <a:gd name="T23" fmla="*/ 112 h 328"/>
              <a:gd name="T24" fmla="*/ 47 w 298"/>
              <a:gd name="T25" fmla="*/ 146 h 328"/>
              <a:gd name="T26" fmla="*/ 95 w 298"/>
              <a:gd name="T27" fmla="*/ 193 h 328"/>
              <a:gd name="T28" fmla="*/ 47 w 298"/>
              <a:gd name="T29" fmla="*/ 146 h 328"/>
              <a:gd name="T30" fmla="*/ 0 w 298"/>
              <a:gd name="T31" fmla="*/ 193 h 328"/>
              <a:gd name="T32" fmla="*/ 251 w 298"/>
              <a:gd name="T33" fmla="*/ 146 h 328"/>
              <a:gd name="T34" fmla="*/ 285 w 298"/>
              <a:gd name="T35" fmla="*/ 112 h 328"/>
              <a:gd name="T36" fmla="*/ 251 w 298"/>
              <a:gd name="T37" fmla="*/ 78 h 328"/>
              <a:gd name="T38" fmla="*/ 217 w 298"/>
              <a:gd name="T39" fmla="*/ 112 h 328"/>
              <a:gd name="T40" fmla="*/ 251 w 298"/>
              <a:gd name="T41" fmla="*/ 146 h 328"/>
              <a:gd name="T42" fmla="*/ 298 w 298"/>
              <a:gd name="T43" fmla="*/ 193 h 328"/>
              <a:gd name="T44" fmla="*/ 251 w 298"/>
              <a:gd name="T45" fmla="*/ 146 h 328"/>
              <a:gd name="T46" fmla="*/ 203 w 298"/>
              <a:gd name="T47" fmla="*/ 193 h 328"/>
              <a:gd name="T48" fmla="*/ 149 w 298"/>
              <a:gd name="T49" fmla="*/ 0 h 328"/>
              <a:gd name="T50" fmla="*/ 149 w 298"/>
              <a:gd name="T51" fmla="*/ 80 h 328"/>
              <a:gd name="T52" fmla="*/ 104 w 298"/>
              <a:gd name="T53" fmla="*/ 35 h 328"/>
              <a:gd name="T54" fmla="*/ 149 w 298"/>
              <a:gd name="T55" fmla="*/ 80 h 328"/>
              <a:gd name="T56" fmla="*/ 194 w 298"/>
              <a:gd name="T57" fmla="*/ 35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8" h="328">
                <a:moveTo>
                  <a:pt x="95" y="198"/>
                </a:moveTo>
                <a:cubicBezTo>
                  <a:pt x="95" y="168"/>
                  <a:pt x="119" y="143"/>
                  <a:pt x="149" y="143"/>
                </a:cubicBezTo>
                <a:cubicBezTo>
                  <a:pt x="179" y="143"/>
                  <a:pt x="203" y="168"/>
                  <a:pt x="203" y="198"/>
                </a:cubicBezTo>
                <a:cubicBezTo>
                  <a:pt x="203" y="228"/>
                  <a:pt x="179" y="252"/>
                  <a:pt x="149" y="252"/>
                </a:cubicBezTo>
                <a:cubicBezTo>
                  <a:pt x="119" y="252"/>
                  <a:pt x="95" y="228"/>
                  <a:pt x="95" y="198"/>
                </a:cubicBezTo>
                <a:close/>
                <a:moveTo>
                  <a:pt x="225" y="328"/>
                </a:moveTo>
                <a:cubicBezTo>
                  <a:pt x="225" y="286"/>
                  <a:pt x="191" y="252"/>
                  <a:pt x="149" y="252"/>
                </a:cubicBezTo>
                <a:cubicBezTo>
                  <a:pt x="107" y="252"/>
                  <a:pt x="73" y="286"/>
                  <a:pt x="73" y="328"/>
                </a:cubicBezTo>
                <a:moveTo>
                  <a:pt x="47" y="146"/>
                </a:moveTo>
                <a:cubicBezTo>
                  <a:pt x="66" y="146"/>
                  <a:pt x="81" y="131"/>
                  <a:pt x="81" y="112"/>
                </a:cubicBezTo>
                <a:cubicBezTo>
                  <a:pt x="81" y="93"/>
                  <a:pt x="66" y="78"/>
                  <a:pt x="47" y="78"/>
                </a:cubicBezTo>
                <a:cubicBezTo>
                  <a:pt x="28" y="78"/>
                  <a:pt x="13" y="93"/>
                  <a:pt x="13" y="112"/>
                </a:cubicBezTo>
                <a:cubicBezTo>
                  <a:pt x="13" y="131"/>
                  <a:pt x="28" y="146"/>
                  <a:pt x="47" y="146"/>
                </a:cubicBezTo>
                <a:close/>
                <a:moveTo>
                  <a:pt x="95" y="193"/>
                </a:moveTo>
                <a:cubicBezTo>
                  <a:pt x="95" y="167"/>
                  <a:pt x="73" y="146"/>
                  <a:pt x="47" y="146"/>
                </a:cubicBezTo>
                <a:cubicBezTo>
                  <a:pt x="21" y="146"/>
                  <a:pt x="0" y="167"/>
                  <a:pt x="0" y="193"/>
                </a:cubicBezTo>
                <a:moveTo>
                  <a:pt x="251" y="146"/>
                </a:moveTo>
                <a:cubicBezTo>
                  <a:pt x="270" y="146"/>
                  <a:pt x="285" y="131"/>
                  <a:pt x="285" y="112"/>
                </a:cubicBezTo>
                <a:cubicBezTo>
                  <a:pt x="285" y="93"/>
                  <a:pt x="270" y="78"/>
                  <a:pt x="251" y="78"/>
                </a:cubicBezTo>
                <a:cubicBezTo>
                  <a:pt x="232" y="78"/>
                  <a:pt x="217" y="93"/>
                  <a:pt x="217" y="112"/>
                </a:cubicBezTo>
                <a:cubicBezTo>
                  <a:pt x="217" y="131"/>
                  <a:pt x="232" y="146"/>
                  <a:pt x="251" y="146"/>
                </a:cubicBezTo>
                <a:close/>
                <a:moveTo>
                  <a:pt x="298" y="193"/>
                </a:moveTo>
                <a:cubicBezTo>
                  <a:pt x="298" y="167"/>
                  <a:pt x="277" y="146"/>
                  <a:pt x="251" y="146"/>
                </a:cubicBezTo>
                <a:cubicBezTo>
                  <a:pt x="225" y="146"/>
                  <a:pt x="203" y="167"/>
                  <a:pt x="203" y="193"/>
                </a:cubicBezTo>
                <a:moveTo>
                  <a:pt x="149" y="0"/>
                </a:moveTo>
                <a:cubicBezTo>
                  <a:pt x="149" y="80"/>
                  <a:pt x="149" y="80"/>
                  <a:pt x="149" y="80"/>
                </a:cubicBezTo>
                <a:moveTo>
                  <a:pt x="104" y="35"/>
                </a:moveTo>
                <a:cubicBezTo>
                  <a:pt x="149" y="80"/>
                  <a:pt x="149" y="80"/>
                  <a:pt x="149" y="80"/>
                </a:cubicBezTo>
                <a:cubicBezTo>
                  <a:pt x="194" y="35"/>
                  <a:pt x="194" y="35"/>
                  <a:pt x="194" y="35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1A635FF-7999-4CE6-B664-C06987033FC3}"/>
              </a:ext>
            </a:extLst>
          </p:cNvPr>
          <p:cNvSpPr/>
          <p:nvPr/>
        </p:nvSpPr>
        <p:spPr bwMode="auto">
          <a:xfrm>
            <a:off x="6761743" y="3031427"/>
            <a:ext cx="1216379" cy="4314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9" name="Text Placeholder 43">
            <a:extLst>
              <a:ext uri="{FF2B5EF4-FFF2-40B4-BE49-F238E27FC236}">
                <a16:creationId xmlns:a16="http://schemas.microsoft.com/office/drawing/2014/main" id="{93AFB1C5-A6DB-4BEC-965C-8D5835BA250F}"/>
              </a:ext>
            </a:extLst>
          </p:cNvPr>
          <p:cNvSpPr txBox="1">
            <a:spLocks/>
          </p:cNvSpPr>
          <p:nvPr/>
        </p:nvSpPr>
        <p:spPr>
          <a:xfrm>
            <a:off x="8690864" y="2459213"/>
            <a:ext cx="2578712" cy="7570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ISVs Partners</a:t>
            </a:r>
          </a:p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Publish to AppSource to make available in the Teams app store</a:t>
            </a:r>
          </a:p>
        </p:txBody>
      </p:sp>
      <p:sp>
        <p:nvSpPr>
          <p:cNvPr id="70" name="bag" title="Icon of a handbag">
            <a:extLst>
              <a:ext uri="{FF2B5EF4-FFF2-40B4-BE49-F238E27FC236}">
                <a16:creationId xmlns:a16="http://schemas.microsoft.com/office/drawing/2014/main" id="{4E6B4F10-270B-491F-8123-76F9015923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70768" y="2459213"/>
            <a:ext cx="294392" cy="365760"/>
          </a:xfrm>
          <a:custGeom>
            <a:avLst/>
            <a:gdLst>
              <a:gd name="T0" fmla="*/ 47 w 275"/>
              <a:gd name="T1" fmla="*/ 91 h 340"/>
              <a:gd name="T2" fmla="*/ 47 w 275"/>
              <a:gd name="T3" fmla="*/ 57 h 340"/>
              <a:gd name="T4" fmla="*/ 104 w 275"/>
              <a:gd name="T5" fmla="*/ 0 h 340"/>
              <a:gd name="T6" fmla="*/ 161 w 275"/>
              <a:gd name="T7" fmla="*/ 57 h 340"/>
              <a:gd name="T8" fmla="*/ 161 w 275"/>
              <a:gd name="T9" fmla="*/ 91 h 340"/>
              <a:gd name="T10" fmla="*/ 227 w 275"/>
              <a:gd name="T11" fmla="*/ 91 h 340"/>
              <a:gd name="T12" fmla="*/ 227 w 275"/>
              <a:gd name="T13" fmla="*/ 57 h 340"/>
              <a:gd name="T14" fmla="*/ 170 w 275"/>
              <a:gd name="T15" fmla="*/ 0 h 340"/>
              <a:gd name="T16" fmla="*/ 137 w 275"/>
              <a:gd name="T17" fmla="*/ 11 h 340"/>
              <a:gd name="T18" fmla="*/ 203 w 275"/>
              <a:gd name="T19" fmla="*/ 91 h 340"/>
              <a:gd name="T20" fmla="*/ 202 w 275"/>
              <a:gd name="T21" fmla="*/ 303 h 340"/>
              <a:gd name="T22" fmla="*/ 239 w 275"/>
              <a:gd name="T23" fmla="*/ 340 h 340"/>
              <a:gd name="T24" fmla="*/ 275 w 275"/>
              <a:gd name="T25" fmla="*/ 303 h 340"/>
              <a:gd name="T26" fmla="*/ 275 w 275"/>
              <a:gd name="T27" fmla="*/ 91 h 340"/>
              <a:gd name="T28" fmla="*/ 0 w 275"/>
              <a:gd name="T29" fmla="*/ 91 h 340"/>
              <a:gd name="T30" fmla="*/ 0 w 275"/>
              <a:gd name="T31" fmla="*/ 303 h 340"/>
              <a:gd name="T32" fmla="*/ 37 w 275"/>
              <a:gd name="T33" fmla="*/ 340 h 340"/>
              <a:gd name="T34" fmla="*/ 239 w 275"/>
              <a:gd name="T35" fmla="*/ 34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5" h="340">
                <a:moveTo>
                  <a:pt x="47" y="91"/>
                </a:moveTo>
                <a:cubicBezTo>
                  <a:pt x="47" y="57"/>
                  <a:pt x="47" y="57"/>
                  <a:pt x="47" y="57"/>
                </a:cubicBezTo>
                <a:cubicBezTo>
                  <a:pt x="47" y="26"/>
                  <a:pt x="72" y="0"/>
                  <a:pt x="104" y="0"/>
                </a:cubicBezTo>
                <a:cubicBezTo>
                  <a:pt x="135" y="0"/>
                  <a:pt x="161" y="26"/>
                  <a:pt x="161" y="57"/>
                </a:cubicBezTo>
                <a:cubicBezTo>
                  <a:pt x="161" y="91"/>
                  <a:pt x="161" y="91"/>
                  <a:pt x="161" y="91"/>
                </a:cubicBezTo>
                <a:moveTo>
                  <a:pt x="227" y="91"/>
                </a:moveTo>
                <a:cubicBezTo>
                  <a:pt x="227" y="57"/>
                  <a:pt x="227" y="57"/>
                  <a:pt x="227" y="57"/>
                </a:cubicBezTo>
                <a:cubicBezTo>
                  <a:pt x="227" y="26"/>
                  <a:pt x="202" y="0"/>
                  <a:pt x="170" y="0"/>
                </a:cubicBezTo>
                <a:cubicBezTo>
                  <a:pt x="159" y="0"/>
                  <a:pt x="146" y="6"/>
                  <a:pt x="137" y="11"/>
                </a:cubicBezTo>
                <a:moveTo>
                  <a:pt x="203" y="91"/>
                </a:moveTo>
                <a:cubicBezTo>
                  <a:pt x="202" y="303"/>
                  <a:pt x="202" y="303"/>
                  <a:pt x="202" y="303"/>
                </a:cubicBezTo>
                <a:cubicBezTo>
                  <a:pt x="202" y="323"/>
                  <a:pt x="219" y="340"/>
                  <a:pt x="239" y="340"/>
                </a:cubicBezTo>
                <a:cubicBezTo>
                  <a:pt x="259" y="340"/>
                  <a:pt x="275" y="323"/>
                  <a:pt x="275" y="303"/>
                </a:cubicBezTo>
                <a:cubicBezTo>
                  <a:pt x="275" y="91"/>
                  <a:pt x="275" y="91"/>
                  <a:pt x="275" y="91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23"/>
                  <a:pt x="17" y="340"/>
                  <a:pt x="37" y="340"/>
                </a:cubicBezTo>
                <a:cubicBezTo>
                  <a:pt x="239" y="340"/>
                  <a:pt x="239" y="340"/>
                  <a:pt x="239" y="340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DCE5D9-2120-4E1A-B6F7-4F0DBFA16327}"/>
              </a:ext>
            </a:extLst>
          </p:cNvPr>
          <p:cNvSpPr/>
          <p:nvPr/>
        </p:nvSpPr>
        <p:spPr>
          <a:xfrm>
            <a:off x="417092" y="94867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apps using rich capabilities to empower your users in chat, channels, and personal workspace</a:t>
            </a:r>
          </a:p>
        </p:txBody>
      </p:sp>
      <p:sp>
        <p:nvSpPr>
          <p:cNvPr id="71" name="Text Placeholder 43">
            <a:extLst>
              <a:ext uri="{FF2B5EF4-FFF2-40B4-BE49-F238E27FC236}">
                <a16:creationId xmlns:a16="http://schemas.microsoft.com/office/drawing/2014/main" id="{3349467C-ED5A-47F0-B244-F50777A34EBF}"/>
              </a:ext>
            </a:extLst>
          </p:cNvPr>
          <p:cNvSpPr txBox="1">
            <a:spLocks/>
          </p:cNvSpPr>
          <p:nvPr/>
        </p:nvSpPr>
        <p:spPr>
          <a:xfrm>
            <a:off x="8655247" y="3934193"/>
            <a:ext cx="2578712" cy="958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600">
                <a:latin typeface="Segoe UI" charset="0"/>
                <a:ea typeface="Segoe UI" charset="0"/>
                <a:cs typeface="Segoe UI" charset="0"/>
              </a:rPr>
              <a:t>Administrators</a:t>
            </a:r>
          </a:p>
          <a:p>
            <a:pPr marL="0" indent="0" defTabSz="896214">
              <a:lnSpc>
                <a:spcPts val="1371"/>
              </a:lnSpc>
              <a:buNone/>
              <a:defRPr/>
            </a:pPr>
            <a:r>
              <a:rPr lang="en-US" sz="1100">
                <a:latin typeface="Segoe UI" charset="0"/>
                <a:ea typeface="Segoe UI" charset="0"/>
                <a:cs typeface="Segoe UI" charset="0"/>
              </a:rPr>
              <a:t>Assign policy for apps over end users. Preinstall and pre-pin apps to drive adoption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DB459-7250-4A62-B71C-378D3C1A8E63}"/>
              </a:ext>
            </a:extLst>
          </p:cNvPr>
          <p:cNvSpPr/>
          <p:nvPr/>
        </p:nvSpPr>
        <p:spPr bwMode="auto">
          <a:xfrm>
            <a:off x="3627521" y="1491179"/>
            <a:ext cx="3074068" cy="1222561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C65BF-EB74-408F-92D2-04AEC1F5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02" y="1653481"/>
            <a:ext cx="434461" cy="37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629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BBC4DE06-770C-401A-8103-C4DF07EE81E5}"/>
              </a:ext>
            </a:extLst>
          </p:cNvPr>
          <p:cNvSpPr txBox="1"/>
          <p:nvPr/>
        </p:nvSpPr>
        <p:spPr>
          <a:xfrm>
            <a:off x="3831846" y="3928416"/>
            <a:ext cx="134635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better</a:t>
            </a:r>
            <a:b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business </a:t>
            </a:r>
            <a:b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outcomes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184E3CC-6346-453D-A42C-BFDE684B0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404" y="2321870"/>
            <a:ext cx="408282" cy="4082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B8E8F8-DEE9-450D-A0CD-D188E51DF0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1264" y="2326897"/>
            <a:ext cx="408282" cy="40828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94F4198-995C-47C1-9972-33EA9E41C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6" y="2321870"/>
            <a:ext cx="408282" cy="40828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35473DE-CEF7-4349-A2C3-25AC14B0D0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6010" y="2326897"/>
            <a:ext cx="408282" cy="4082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300E565-BA2E-45F8-BE99-54BC592CFA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5334" y="2322485"/>
            <a:ext cx="408224" cy="408224"/>
          </a:xfrm>
          <a:prstGeom prst="rect">
            <a:avLst/>
          </a:prstGeom>
        </p:spPr>
      </p:pic>
      <p:sp>
        <p:nvSpPr>
          <p:cNvPr id="9" name="UniversalApp_E8CC" title="Icon of a cellphone in front of a tablet">
            <a:extLst>
              <a:ext uri="{FF2B5EF4-FFF2-40B4-BE49-F238E27FC236}">
                <a16:creationId xmlns:a16="http://schemas.microsoft.com/office/drawing/2014/main" id="{46BD585A-027F-401E-82AE-039EC8F49C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07697" y="395435"/>
            <a:ext cx="923886" cy="677963"/>
          </a:xfrm>
          <a:custGeom>
            <a:avLst/>
            <a:gdLst>
              <a:gd name="T0" fmla="*/ 1250 w 3750"/>
              <a:gd name="T1" fmla="*/ 2750 h 2750"/>
              <a:gd name="T2" fmla="*/ 0 w 3750"/>
              <a:gd name="T3" fmla="*/ 2750 h 2750"/>
              <a:gd name="T4" fmla="*/ 0 w 3750"/>
              <a:gd name="T5" fmla="*/ 750 h 2750"/>
              <a:gd name="T6" fmla="*/ 1250 w 3750"/>
              <a:gd name="T7" fmla="*/ 750 h 2750"/>
              <a:gd name="T8" fmla="*/ 1250 w 3750"/>
              <a:gd name="T9" fmla="*/ 2750 h 2750"/>
              <a:gd name="T10" fmla="*/ 375 w 3750"/>
              <a:gd name="T11" fmla="*/ 2250 h 2750"/>
              <a:gd name="T12" fmla="*/ 875 w 3750"/>
              <a:gd name="T13" fmla="*/ 2250 h 2750"/>
              <a:gd name="T14" fmla="*/ 1875 w 3750"/>
              <a:gd name="T15" fmla="*/ 1750 h 2750"/>
              <a:gd name="T16" fmla="*/ 2375 w 3750"/>
              <a:gd name="T17" fmla="*/ 1750 h 2750"/>
              <a:gd name="T18" fmla="*/ 1250 w 3750"/>
              <a:gd name="T19" fmla="*/ 2250 h 2750"/>
              <a:gd name="T20" fmla="*/ 3625 w 3750"/>
              <a:gd name="T21" fmla="*/ 2250 h 2750"/>
              <a:gd name="T22" fmla="*/ 3750 w 3750"/>
              <a:gd name="T23" fmla="*/ 2125 h 2750"/>
              <a:gd name="T24" fmla="*/ 3750 w 3750"/>
              <a:gd name="T25" fmla="*/ 125 h 2750"/>
              <a:gd name="T26" fmla="*/ 3625 w 3750"/>
              <a:gd name="T27" fmla="*/ 0 h 2750"/>
              <a:gd name="T28" fmla="*/ 625 w 3750"/>
              <a:gd name="T29" fmla="*/ 0 h 2750"/>
              <a:gd name="T30" fmla="*/ 500 w 3750"/>
              <a:gd name="T31" fmla="*/ 125 h 2750"/>
              <a:gd name="T32" fmla="*/ 500 w 3750"/>
              <a:gd name="T33" fmla="*/ 750 h 2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50" h="2750">
                <a:moveTo>
                  <a:pt x="1250" y="2750"/>
                </a:moveTo>
                <a:cubicBezTo>
                  <a:pt x="0" y="2750"/>
                  <a:pt x="0" y="2750"/>
                  <a:pt x="0" y="2750"/>
                </a:cubicBezTo>
                <a:cubicBezTo>
                  <a:pt x="0" y="750"/>
                  <a:pt x="0" y="750"/>
                  <a:pt x="0" y="750"/>
                </a:cubicBezTo>
                <a:cubicBezTo>
                  <a:pt x="1250" y="750"/>
                  <a:pt x="1250" y="750"/>
                  <a:pt x="1250" y="750"/>
                </a:cubicBezTo>
                <a:lnTo>
                  <a:pt x="1250" y="2750"/>
                </a:lnTo>
                <a:close/>
                <a:moveTo>
                  <a:pt x="375" y="2250"/>
                </a:moveTo>
                <a:cubicBezTo>
                  <a:pt x="875" y="2250"/>
                  <a:pt x="875" y="2250"/>
                  <a:pt x="875" y="2250"/>
                </a:cubicBezTo>
                <a:moveTo>
                  <a:pt x="1875" y="1750"/>
                </a:moveTo>
                <a:cubicBezTo>
                  <a:pt x="2375" y="1750"/>
                  <a:pt x="2375" y="1750"/>
                  <a:pt x="2375" y="1750"/>
                </a:cubicBezTo>
                <a:moveTo>
                  <a:pt x="1250" y="2250"/>
                </a:moveTo>
                <a:cubicBezTo>
                  <a:pt x="3625" y="2250"/>
                  <a:pt x="3625" y="2250"/>
                  <a:pt x="3625" y="2250"/>
                </a:cubicBezTo>
                <a:cubicBezTo>
                  <a:pt x="3694" y="2250"/>
                  <a:pt x="3750" y="2194"/>
                  <a:pt x="3750" y="2125"/>
                </a:cubicBezTo>
                <a:cubicBezTo>
                  <a:pt x="3750" y="125"/>
                  <a:pt x="3750" y="125"/>
                  <a:pt x="3750" y="125"/>
                </a:cubicBezTo>
                <a:cubicBezTo>
                  <a:pt x="3750" y="56"/>
                  <a:pt x="3694" y="0"/>
                  <a:pt x="3625" y="0"/>
                </a:cubicBezTo>
                <a:cubicBezTo>
                  <a:pt x="625" y="0"/>
                  <a:pt x="625" y="0"/>
                  <a:pt x="625" y="0"/>
                </a:cubicBezTo>
                <a:cubicBezTo>
                  <a:pt x="556" y="0"/>
                  <a:pt x="500" y="56"/>
                  <a:pt x="500" y="125"/>
                </a:cubicBezTo>
                <a:cubicBezTo>
                  <a:pt x="500" y="750"/>
                  <a:pt x="500" y="750"/>
                  <a:pt x="500" y="750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FEBEA2-F628-4891-8C4B-00CCEDB3A38D}"/>
              </a:ext>
            </a:extLst>
          </p:cNvPr>
          <p:cNvSpPr txBox="1"/>
          <p:nvPr/>
        </p:nvSpPr>
        <p:spPr>
          <a:xfrm>
            <a:off x="4869230" y="31460"/>
            <a:ext cx="177798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your app/service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46E55DF1-E5AE-4EAA-956D-9C861944BB2B}"/>
              </a:ext>
            </a:extLst>
          </p:cNvPr>
          <p:cNvSpPr>
            <a:spLocks/>
          </p:cNvSpPr>
          <p:nvPr/>
        </p:nvSpPr>
        <p:spPr bwMode="auto">
          <a:xfrm flipV="1">
            <a:off x="1190900" y="1494917"/>
            <a:ext cx="4252620" cy="677963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72"/>
              <a:gd name="connsiteY0" fmla="*/ 0 h 9960"/>
              <a:gd name="connsiteX1" fmla="*/ 8 w 9972"/>
              <a:gd name="connsiteY1" fmla="*/ 2902 h 9960"/>
              <a:gd name="connsiteX2" fmla="*/ 418 w 9972"/>
              <a:gd name="connsiteY2" fmla="*/ 4715 h 9960"/>
              <a:gd name="connsiteX3" fmla="*/ 9239 w 9972"/>
              <a:gd name="connsiteY3" fmla="*/ 4715 h 9960"/>
              <a:gd name="connsiteX4" fmla="*/ 9959 w 9972"/>
              <a:gd name="connsiteY4" fmla="*/ 7150 h 9960"/>
              <a:gd name="connsiteX5" fmla="*/ 9956 w 9972"/>
              <a:gd name="connsiteY5" fmla="*/ 9960 h 9960"/>
              <a:gd name="connsiteX0" fmla="*/ 8 w 10006"/>
              <a:gd name="connsiteY0" fmla="*/ 0 h 9839"/>
              <a:gd name="connsiteX1" fmla="*/ 8 w 10006"/>
              <a:gd name="connsiteY1" fmla="*/ 2914 h 9839"/>
              <a:gd name="connsiteX2" fmla="*/ 419 w 10006"/>
              <a:gd name="connsiteY2" fmla="*/ 4734 h 9839"/>
              <a:gd name="connsiteX3" fmla="*/ 9265 w 10006"/>
              <a:gd name="connsiteY3" fmla="*/ 4734 h 9839"/>
              <a:gd name="connsiteX4" fmla="*/ 9987 w 10006"/>
              <a:gd name="connsiteY4" fmla="*/ 7179 h 9839"/>
              <a:gd name="connsiteX5" fmla="*/ 10002 w 10006"/>
              <a:gd name="connsiteY5" fmla="*/ 9839 h 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6" h="9839">
                <a:moveTo>
                  <a:pt x="8" y="0"/>
                </a:moveTo>
                <a:cubicBezTo>
                  <a:pt x="8" y="0"/>
                  <a:pt x="-8" y="1405"/>
                  <a:pt x="8" y="2914"/>
                </a:cubicBezTo>
                <a:cubicBezTo>
                  <a:pt x="8" y="4162"/>
                  <a:pt x="337" y="4734"/>
                  <a:pt x="419" y="4734"/>
                </a:cubicBezTo>
                <a:lnTo>
                  <a:pt x="9265" y="4734"/>
                </a:lnTo>
                <a:cubicBezTo>
                  <a:pt x="9363" y="4786"/>
                  <a:pt x="9955" y="5358"/>
                  <a:pt x="9987" y="7179"/>
                </a:cubicBezTo>
                <a:cubicBezTo>
                  <a:pt x="10020" y="8843"/>
                  <a:pt x="10002" y="9839"/>
                  <a:pt x="10002" y="9839"/>
                </a:cubicBezTo>
              </a:path>
            </a:pathLst>
          </a:custGeom>
          <a:noFill/>
          <a:ln w="2540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0474E1-840B-4841-943E-813D6DFC6CC1}"/>
              </a:ext>
            </a:extLst>
          </p:cNvPr>
          <p:cNvCxnSpPr>
            <a:cxnSpLocks/>
          </p:cNvCxnSpPr>
          <p:nvPr/>
        </p:nvCxnSpPr>
        <p:spPr>
          <a:xfrm>
            <a:off x="5443520" y="1115365"/>
            <a:ext cx="0" cy="418613"/>
          </a:xfrm>
          <a:prstGeom prst="line">
            <a:avLst/>
          </a:prstGeom>
          <a:ln w="25400">
            <a:solidFill>
              <a:srgbClr val="107BD3"/>
            </a:solidFill>
            <a:prstDash val="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73A78C9C-E57F-4ECD-8FD6-8DB02579781B}"/>
              </a:ext>
            </a:extLst>
          </p:cNvPr>
          <p:cNvSpPr>
            <a:spLocks/>
          </p:cNvSpPr>
          <p:nvPr/>
        </p:nvSpPr>
        <p:spPr bwMode="auto">
          <a:xfrm flipV="1">
            <a:off x="2966709" y="1494915"/>
            <a:ext cx="2630393" cy="677963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72"/>
              <a:gd name="connsiteY0" fmla="*/ 0 h 9960"/>
              <a:gd name="connsiteX1" fmla="*/ 8 w 9972"/>
              <a:gd name="connsiteY1" fmla="*/ 2902 h 9960"/>
              <a:gd name="connsiteX2" fmla="*/ 418 w 9972"/>
              <a:gd name="connsiteY2" fmla="*/ 4715 h 9960"/>
              <a:gd name="connsiteX3" fmla="*/ 9239 w 9972"/>
              <a:gd name="connsiteY3" fmla="*/ 4715 h 9960"/>
              <a:gd name="connsiteX4" fmla="*/ 9959 w 9972"/>
              <a:gd name="connsiteY4" fmla="*/ 7150 h 9960"/>
              <a:gd name="connsiteX5" fmla="*/ 9956 w 9972"/>
              <a:gd name="connsiteY5" fmla="*/ 9960 h 9960"/>
              <a:gd name="connsiteX0" fmla="*/ 8 w 10006"/>
              <a:gd name="connsiteY0" fmla="*/ 0 h 9839"/>
              <a:gd name="connsiteX1" fmla="*/ 8 w 10006"/>
              <a:gd name="connsiteY1" fmla="*/ 2914 h 9839"/>
              <a:gd name="connsiteX2" fmla="*/ 419 w 10006"/>
              <a:gd name="connsiteY2" fmla="*/ 4734 h 9839"/>
              <a:gd name="connsiteX3" fmla="*/ 9265 w 10006"/>
              <a:gd name="connsiteY3" fmla="*/ 4734 h 9839"/>
              <a:gd name="connsiteX4" fmla="*/ 9987 w 10006"/>
              <a:gd name="connsiteY4" fmla="*/ 7179 h 9839"/>
              <a:gd name="connsiteX5" fmla="*/ 10002 w 10006"/>
              <a:gd name="connsiteY5" fmla="*/ 9839 h 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6" h="9839">
                <a:moveTo>
                  <a:pt x="8" y="0"/>
                </a:moveTo>
                <a:cubicBezTo>
                  <a:pt x="8" y="0"/>
                  <a:pt x="-8" y="1405"/>
                  <a:pt x="8" y="2914"/>
                </a:cubicBezTo>
                <a:cubicBezTo>
                  <a:pt x="8" y="4162"/>
                  <a:pt x="337" y="4734"/>
                  <a:pt x="419" y="4734"/>
                </a:cubicBezTo>
                <a:lnTo>
                  <a:pt x="9265" y="4734"/>
                </a:lnTo>
                <a:cubicBezTo>
                  <a:pt x="9363" y="4786"/>
                  <a:pt x="9955" y="5358"/>
                  <a:pt x="9987" y="7179"/>
                </a:cubicBezTo>
                <a:cubicBezTo>
                  <a:pt x="10020" y="8843"/>
                  <a:pt x="10002" y="9839"/>
                  <a:pt x="10002" y="9839"/>
                </a:cubicBezTo>
              </a:path>
            </a:pathLst>
          </a:custGeom>
          <a:noFill/>
          <a:ln w="2540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9DA9D9-2D0B-41DE-BE25-4FE4CA03BC52}"/>
              </a:ext>
            </a:extLst>
          </p:cNvPr>
          <p:cNvCxnSpPr>
            <a:cxnSpLocks/>
          </p:cNvCxnSpPr>
          <p:nvPr/>
        </p:nvCxnSpPr>
        <p:spPr>
          <a:xfrm>
            <a:off x="5597103" y="1115364"/>
            <a:ext cx="0" cy="418613"/>
          </a:xfrm>
          <a:prstGeom prst="line">
            <a:avLst/>
          </a:prstGeom>
          <a:ln w="25400">
            <a:solidFill>
              <a:srgbClr val="107BD3"/>
            </a:solidFill>
            <a:prstDash val="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206CB6-F425-4F28-B576-681ED336B640}"/>
              </a:ext>
            </a:extLst>
          </p:cNvPr>
          <p:cNvCxnSpPr>
            <a:cxnSpLocks/>
          </p:cNvCxnSpPr>
          <p:nvPr/>
        </p:nvCxnSpPr>
        <p:spPr>
          <a:xfrm>
            <a:off x="5758222" y="1021577"/>
            <a:ext cx="0" cy="512400"/>
          </a:xfrm>
          <a:prstGeom prst="line">
            <a:avLst/>
          </a:prstGeom>
          <a:ln w="25400">
            <a:solidFill>
              <a:srgbClr val="107BD3"/>
            </a:solidFill>
            <a:prstDash val="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5">
            <a:extLst>
              <a:ext uri="{FF2B5EF4-FFF2-40B4-BE49-F238E27FC236}">
                <a16:creationId xmlns:a16="http://schemas.microsoft.com/office/drawing/2014/main" id="{0C9EABDE-B9F8-4FA2-A563-7B0C1579A9FC}"/>
              </a:ext>
            </a:extLst>
          </p:cNvPr>
          <p:cNvSpPr>
            <a:spLocks/>
          </p:cNvSpPr>
          <p:nvPr/>
        </p:nvSpPr>
        <p:spPr bwMode="auto">
          <a:xfrm flipV="1">
            <a:off x="4710185" y="1494913"/>
            <a:ext cx="1048037" cy="682989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72"/>
              <a:gd name="connsiteY0" fmla="*/ 0 h 9960"/>
              <a:gd name="connsiteX1" fmla="*/ 8 w 9972"/>
              <a:gd name="connsiteY1" fmla="*/ 2902 h 9960"/>
              <a:gd name="connsiteX2" fmla="*/ 418 w 9972"/>
              <a:gd name="connsiteY2" fmla="*/ 4715 h 9960"/>
              <a:gd name="connsiteX3" fmla="*/ 9239 w 9972"/>
              <a:gd name="connsiteY3" fmla="*/ 4715 h 9960"/>
              <a:gd name="connsiteX4" fmla="*/ 9959 w 9972"/>
              <a:gd name="connsiteY4" fmla="*/ 7150 h 9960"/>
              <a:gd name="connsiteX5" fmla="*/ 9956 w 9972"/>
              <a:gd name="connsiteY5" fmla="*/ 9960 h 9960"/>
              <a:gd name="connsiteX0" fmla="*/ 8 w 10006"/>
              <a:gd name="connsiteY0" fmla="*/ 0 h 9839"/>
              <a:gd name="connsiteX1" fmla="*/ 8 w 10006"/>
              <a:gd name="connsiteY1" fmla="*/ 2914 h 9839"/>
              <a:gd name="connsiteX2" fmla="*/ 419 w 10006"/>
              <a:gd name="connsiteY2" fmla="*/ 4734 h 9839"/>
              <a:gd name="connsiteX3" fmla="*/ 9265 w 10006"/>
              <a:gd name="connsiteY3" fmla="*/ 4734 h 9839"/>
              <a:gd name="connsiteX4" fmla="*/ 9987 w 10006"/>
              <a:gd name="connsiteY4" fmla="*/ 7179 h 9839"/>
              <a:gd name="connsiteX5" fmla="*/ 10002 w 10006"/>
              <a:gd name="connsiteY5" fmla="*/ 9839 h 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6" h="9839">
                <a:moveTo>
                  <a:pt x="8" y="0"/>
                </a:moveTo>
                <a:cubicBezTo>
                  <a:pt x="8" y="0"/>
                  <a:pt x="-8" y="1405"/>
                  <a:pt x="8" y="2914"/>
                </a:cubicBezTo>
                <a:cubicBezTo>
                  <a:pt x="8" y="4162"/>
                  <a:pt x="337" y="4734"/>
                  <a:pt x="419" y="4734"/>
                </a:cubicBezTo>
                <a:lnTo>
                  <a:pt x="9265" y="4734"/>
                </a:lnTo>
                <a:cubicBezTo>
                  <a:pt x="9363" y="4786"/>
                  <a:pt x="9955" y="5358"/>
                  <a:pt x="9987" y="7179"/>
                </a:cubicBezTo>
                <a:cubicBezTo>
                  <a:pt x="10020" y="8843"/>
                  <a:pt x="10002" y="9839"/>
                  <a:pt x="10002" y="9839"/>
                </a:cubicBezTo>
              </a:path>
            </a:pathLst>
          </a:custGeom>
          <a:noFill/>
          <a:ln w="2540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A9011F06-0184-40B7-A02E-BEB3B31CFE9E}"/>
              </a:ext>
            </a:extLst>
          </p:cNvPr>
          <p:cNvSpPr>
            <a:spLocks/>
          </p:cNvSpPr>
          <p:nvPr/>
        </p:nvSpPr>
        <p:spPr bwMode="auto">
          <a:xfrm flipH="1" flipV="1">
            <a:off x="5906860" y="1499941"/>
            <a:ext cx="1048037" cy="677962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75"/>
              <a:gd name="connsiteY0" fmla="*/ 0 h 10000"/>
              <a:gd name="connsiteX1" fmla="*/ 8 w 9975"/>
              <a:gd name="connsiteY1" fmla="*/ 2902 h 10000"/>
              <a:gd name="connsiteX2" fmla="*/ 418 w 9975"/>
              <a:gd name="connsiteY2" fmla="*/ 4715 h 10000"/>
              <a:gd name="connsiteX3" fmla="*/ 9239 w 9975"/>
              <a:gd name="connsiteY3" fmla="*/ 4715 h 10000"/>
              <a:gd name="connsiteX4" fmla="*/ 9959 w 9975"/>
              <a:gd name="connsiteY4" fmla="*/ 7150 h 10000"/>
              <a:gd name="connsiteX5" fmla="*/ 9965 w 9975"/>
              <a:gd name="connsiteY5" fmla="*/ 10000 h 10000"/>
              <a:gd name="connsiteX0" fmla="*/ 8 w 10000"/>
              <a:gd name="connsiteY0" fmla="*/ 0 h 9439"/>
              <a:gd name="connsiteX1" fmla="*/ 8 w 10000"/>
              <a:gd name="connsiteY1" fmla="*/ 2902 h 9439"/>
              <a:gd name="connsiteX2" fmla="*/ 419 w 10000"/>
              <a:gd name="connsiteY2" fmla="*/ 4715 h 9439"/>
              <a:gd name="connsiteX3" fmla="*/ 9262 w 10000"/>
              <a:gd name="connsiteY3" fmla="*/ 4715 h 9439"/>
              <a:gd name="connsiteX4" fmla="*/ 9984 w 10000"/>
              <a:gd name="connsiteY4" fmla="*/ 7150 h 9439"/>
              <a:gd name="connsiteX5" fmla="*/ 9990 w 10000"/>
              <a:gd name="connsiteY5" fmla="*/ 9439 h 9439"/>
              <a:gd name="connsiteX0" fmla="*/ 8 w 10003"/>
              <a:gd name="connsiteY0" fmla="*/ 0 h 9915"/>
              <a:gd name="connsiteX1" fmla="*/ 8 w 10003"/>
              <a:gd name="connsiteY1" fmla="*/ 3074 h 9915"/>
              <a:gd name="connsiteX2" fmla="*/ 419 w 10003"/>
              <a:gd name="connsiteY2" fmla="*/ 4995 h 9915"/>
              <a:gd name="connsiteX3" fmla="*/ 9262 w 10003"/>
              <a:gd name="connsiteY3" fmla="*/ 4995 h 9915"/>
              <a:gd name="connsiteX4" fmla="*/ 9984 w 10003"/>
              <a:gd name="connsiteY4" fmla="*/ 7575 h 9915"/>
              <a:gd name="connsiteX5" fmla="*/ 9999 w 10003"/>
              <a:gd name="connsiteY5" fmla="*/ 9915 h 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3" h="9915">
                <a:moveTo>
                  <a:pt x="8" y="0"/>
                </a:moveTo>
                <a:cubicBezTo>
                  <a:pt x="8" y="0"/>
                  <a:pt x="-8" y="1482"/>
                  <a:pt x="8" y="3074"/>
                </a:cubicBezTo>
                <a:cubicBezTo>
                  <a:pt x="8" y="4391"/>
                  <a:pt x="337" y="4995"/>
                  <a:pt x="419" y="4995"/>
                </a:cubicBezTo>
                <a:lnTo>
                  <a:pt x="9262" y="4995"/>
                </a:lnTo>
                <a:cubicBezTo>
                  <a:pt x="9360" y="5050"/>
                  <a:pt x="9952" y="5654"/>
                  <a:pt x="9984" y="7575"/>
                </a:cubicBezTo>
                <a:cubicBezTo>
                  <a:pt x="10017" y="9331"/>
                  <a:pt x="9999" y="9915"/>
                  <a:pt x="9999" y="9915"/>
                </a:cubicBezTo>
              </a:path>
            </a:pathLst>
          </a:custGeom>
          <a:noFill/>
          <a:ln w="2540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26EB9E-1DA9-4E28-BF06-6FA938693B14}"/>
              </a:ext>
            </a:extLst>
          </p:cNvPr>
          <p:cNvCxnSpPr>
            <a:cxnSpLocks/>
          </p:cNvCxnSpPr>
          <p:nvPr/>
        </p:nvCxnSpPr>
        <p:spPr>
          <a:xfrm>
            <a:off x="5905579" y="1021577"/>
            <a:ext cx="0" cy="512400"/>
          </a:xfrm>
          <a:prstGeom prst="line">
            <a:avLst/>
          </a:prstGeom>
          <a:ln w="25400">
            <a:solidFill>
              <a:srgbClr val="107BD3"/>
            </a:solidFill>
            <a:prstDash val="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5">
            <a:extLst>
              <a:ext uri="{FF2B5EF4-FFF2-40B4-BE49-F238E27FC236}">
                <a16:creationId xmlns:a16="http://schemas.microsoft.com/office/drawing/2014/main" id="{7F5176B2-4F03-4080-8913-3917BAB1062C}"/>
              </a:ext>
            </a:extLst>
          </p:cNvPr>
          <p:cNvSpPr>
            <a:spLocks/>
          </p:cNvSpPr>
          <p:nvPr/>
        </p:nvSpPr>
        <p:spPr bwMode="auto">
          <a:xfrm flipH="1" flipV="1">
            <a:off x="6026574" y="1445216"/>
            <a:ext cx="2768093" cy="770445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75"/>
              <a:gd name="connsiteY0" fmla="*/ 0 h 10000"/>
              <a:gd name="connsiteX1" fmla="*/ 8 w 9975"/>
              <a:gd name="connsiteY1" fmla="*/ 2902 h 10000"/>
              <a:gd name="connsiteX2" fmla="*/ 418 w 9975"/>
              <a:gd name="connsiteY2" fmla="*/ 4715 h 10000"/>
              <a:gd name="connsiteX3" fmla="*/ 9239 w 9975"/>
              <a:gd name="connsiteY3" fmla="*/ 4715 h 10000"/>
              <a:gd name="connsiteX4" fmla="*/ 9959 w 9975"/>
              <a:gd name="connsiteY4" fmla="*/ 7150 h 10000"/>
              <a:gd name="connsiteX5" fmla="*/ 9965 w 9975"/>
              <a:gd name="connsiteY5" fmla="*/ 10000 h 10000"/>
              <a:gd name="connsiteX0" fmla="*/ 8 w 10000"/>
              <a:gd name="connsiteY0" fmla="*/ 0 h 9439"/>
              <a:gd name="connsiteX1" fmla="*/ 8 w 10000"/>
              <a:gd name="connsiteY1" fmla="*/ 2902 h 9439"/>
              <a:gd name="connsiteX2" fmla="*/ 419 w 10000"/>
              <a:gd name="connsiteY2" fmla="*/ 4715 h 9439"/>
              <a:gd name="connsiteX3" fmla="*/ 9262 w 10000"/>
              <a:gd name="connsiteY3" fmla="*/ 4715 h 9439"/>
              <a:gd name="connsiteX4" fmla="*/ 9984 w 10000"/>
              <a:gd name="connsiteY4" fmla="*/ 7150 h 9439"/>
              <a:gd name="connsiteX5" fmla="*/ 9990 w 10000"/>
              <a:gd name="connsiteY5" fmla="*/ 9439 h 9439"/>
              <a:gd name="connsiteX0" fmla="*/ 8 w 10003"/>
              <a:gd name="connsiteY0" fmla="*/ 0 h 9915"/>
              <a:gd name="connsiteX1" fmla="*/ 8 w 10003"/>
              <a:gd name="connsiteY1" fmla="*/ 3074 h 9915"/>
              <a:gd name="connsiteX2" fmla="*/ 419 w 10003"/>
              <a:gd name="connsiteY2" fmla="*/ 4995 h 9915"/>
              <a:gd name="connsiteX3" fmla="*/ 9262 w 10003"/>
              <a:gd name="connsiteY3" fmla="*/ 4995 h 9915"/>
              <a:gd name="connsiteX4" fmla="*/ 9984 w 10003"/>
              <a:gd name="connsiteY4" fmla="*/ 7575 h 9915"/>
              <a:gd name="connsiteX5" fmla="*/ 9999 w 10003"/>
              <a:gd name="connsiteY5" fmla="*/ 9915 h 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3" h="9915">
                <a:moveTo>
                  <a:pt x="8" y="0"/>
                </a:moveTo>
                <a:cubicBezTo>
                  <a:pt x="8" y="0"/>
                  <a:pt x="-8" y="1482"/>
                  <a:pt x="8" y="3074"/>
                </a:cubicBezTo>
                <a:cubicBezTo>
                  <a:pt x="8" y="4391"/>
                  <a:pt x="337" y="4995"/>
                  <a:pt x="419" y="4995"/>
                </a:cubicBezTo>
                <a:lnTo>
                  <a:pt x="9262" y="4995"/>
                </a:lnTo>
                <a:cubicBezTo>
                  <a:pt x="9360" y="5050"/>
                  <a:pt x="9952" y="5654"/>
                  <a:pt x="9984" y="7575"/>
                </a:cubicBezTo>
                <a:cubicBezTo>
                  <a:pt x="10017" y="9331"/>
                  <a:pt x="9999" y="9915"/>
                  <a:pt x="9999" y="9915"/>
                </a:cubicBezTo>
              </a:path>
            </a:pathLst>
          </a:custGeom>
          <a:noFill/>
          <a:ln w="2540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CFC79F-F128-4C97-AE49-133B98B5064D}"/>
              </a:ext>
            </a:extLst>
          </p:cNvPr>
          <p:cNvCxnSpPr>
            <a:cxnSpLocks/>
          </p:cNvCxnSpPr>
          <p:nvPr/>
        </p:nvCxnSpPr>
        <p:spPr>
          <a:xfrm>
            <a:off x="6025298" y="1021577"/>
            <a:ext cx="0" cy="512400"/>
          </a:xfrm>
          <a:prstGeom prst="line">
            <a:avLst/>
          </a:prstGeom>
          <a:ln w="25400">
            <a:solidFill>
              <a:srgbClr val="107BD3"/>
            </a:solidFill>
            <a:prstDash val="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573F02-F7DC-411B-94D4-5D782508D3FD}"/>
              </a:ext>
            </a:extLst>
          </p:cNvPr>
          <p:cNvCxnSpPr>
            <a:cxnSpLocks/>
          </p:cNvCxnSpPr>
          <p:nvPr/>
        </p:nvCxnSpPr>
        <p:spPr>
          <a:xfrm>
            <a:off x="6161415" y="1021577"/>
            <a:ext cx="0" cy="512400"/>
          </a:xfrm>
          <a:prstGeom prst="line">
            <a:avLst/>
          </a:prstGeom>
          <a:ln w="25400">
            <a:solidFill>
              <a:srgbClr val="107BD3"/>
            </a:solidFill>
            <a:prstDash val="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>
            <a:extLst>
              <a:ext uri="{FF2B5EF4-FFF2-40B4-BE49-F238E27FC236}">
                <a16:creationId xmlns:a16="http://schemas.microsoft.com/office/drawing/2014/main" id="{05E9DB0E-A369-4E53-B114-C7346D6A3B75}"/>
              </a:ext>
            </a:extLst>
          </p:cNvPr>
          <p:cNvSpPr>
            <a:spLocks/>
          </p:cNvSpPr>
          <p:nvPr/>
        </p:nvSpPr>
        <p:spPr bwMode="auto">
          <a:xfrm flipH="1" flipV="1">
            <a:off x="6161415" y="1518691"/>
            <a:ext cx="4551572" cy="621609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75"/>
              <a:gd name="connsiteY0" fmla="*/ 0 h 10000"/>
              <a:gd name="connsiteX1" fmla="*/ 8 w 9975"/>
              <a:gd name="connsiteY1" fmla="*/ 2902 h 10000"/>
              <a:gd name="connsiteX2" fmla="*/ 418 w 9975"/>
              <a:gd name="connsiteY2" fmla="*/ 4715 h 10000"/>
              <a:gd name="connsiteX3" fmla="*/ 9239 w 9975"/>
              <a:gd name="connsiteY3" fmla="*/ 4715 h 10000"/>
              <a:gd name="connsiteX4" fmla="*/ 9959 w 9975"/>
              <a:gd name="connsiteY4" fmla="*/ 7150 h 10000"/>
              <a:gd name="connsiteX5" fmla="*/ 9965 w 9975"/>
              <a:gd name="connsiteY5" fmla="*/ 10000 h 10000"/>
              <a:gd name="connsiteX0" fmla="*/ 8 w 10000"/>
              <a:gd name="connsiteY0" fmla="*/ 0 h 9439"/>
              <a:gd name="connsiteX1" fmla="*/ 8 w 10000"/>
              <a:gd name="connsiteY1" fmla="*/ 2902 h 9439"/>
              <a:gd name="connsiteX2" fmla="*/ 419 w 10000"/>
              <a:gd name="connsiteY2" fmla="*/ 4715 h 9439"/>
              <a:gd name="connsiteX3" fmla="*/ 9262 w 10000"/>
              <a:gd name="connsiteY3" fmla="*/ 4715 h 9439"/>
              <a:gd name="connsiteX4" fmla="*/ 9984 w 10000"/>
              <a:gd name="connsiteY4" fmla="*/ 7150 h 9439"/>
              <a:gd name="connsiteX5" fmla="*/ 9990 w 10000"/>
              <a:gd name="connsiteY5" fmla="*/ 9439 h 9439"/>
              <a:gd name="connsiteX0" fmla="*/ 8 w 10003"/>
              <a:gd name="connsiteY0" fmla="*/ 0 h 9915"/>
              <a:gd name="connsiteX1" fmla="*/ 8 w 10003"/>
              <a:gd name="connsiteY1" fmla="*/ 3074 h 9915"/>
              <a:gd name="connsiteX2" fmla="*/ 419 w 10003"/>
              <a:gd name="connsiteY2" fmla="*/ 4995 h 9915"/>
              <a:gd name="connsiteX3" fmla="*/ 9262 w 10003"/>
              <a:gd name="connsiteY3" fmla="*/ 4995 h 9915"/>
              <a:gd name="connsiteX4" fmla="*/ 9984 w 10003"/>
              <a:gd name="connsiteY4" fmla="*/ 7575 h 9915"/>
              <a:gd name="connsiteX5" fmla="*/ 9999 w 10003"/>
              <a:gd name="connsiteY5" fmla="*/ 9915 h 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3" h="9915">
                <a:moveTo>
                  <a:pt x="8" y="0"/>
                </a:moveTo>
                <a:cubicBezTo>
                  <a:pt x="8" y="0"/>
                  <a:pt x="-8" y="1482"/>
                  <a:pt x="8" y="3074"/>
                </a:cubicBezTo>
                <a:cubicBezTo>
                  <a:pt x="8" y="4391"/>
                  <a:pt x="337" y="4995"/>
                  <a:pt x="419" y="4995"/>
                </a:cubicBezTo>
                <a:lnTo>
                  <a:pt x="9262" y="4995"/>
                </a:lnTo>
                <a:cubicBezTo>
                  <a:pt x="9360" y="5050"/>
                  <a:pt x="9952" y="5654"/>
                  <a:pt x="9984" y="7575"/>
                </a:cubicBezTo>
                <a:cubicBezTo>
                  <a:pt x="10017" y="9331"/>
                  <a:pt x="9999" y="9915"/>
                  <a:pt x="9999" y="9915"/>
                </a:cubicBezTo>
              </a:path>
            </a:pathLst>
          </a:custGeom>
          <a:noFill/>
          <a:ln w="2540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E43F3-6576-4EE8-AD6F-89470B45D328}"/>
              </a:ext>
            </a:extLst>
          </p:cNvPr>
          <p:cNvSpPr txBox="1"/>
          <p:nvPr/>
        </p:nvSpPr>
        <p:spPr>
          <a:xfrm>
            <a:off x="755176" y="2649481"/>
            <a:ext cx="8685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522DB-86A3-4DBD-8257-57B5A3853685}"/>
              </a:ext>
            </a:extLst>
          </p:cNvPr>
          <p:cNvSpPr txBox="1"/>
          <p:nvPr/>
        </p:nvSpPr>
        <p:spPr>
          <a:xfrm>
            <a:off x="3955949" y="2649170"/>
            <a:ext cx="151928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adaptive</a:t>
            </a:r>
            <a:b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cards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23810B-DFBF-4CF7-A964-FDF3709E73B2}"/>
              </a:ext>
            </a:extLst>
          </p:cNvPr>
          <p:cNvSpPr txBox="1"/>
          <p:nvPr/>
        </p:nvSpPr>
        <p:spPr>
          <a:xfrm>
            <a:off x="9965765" y="2668752"/>
            <a:ext cx="151928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notifications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DC2196-9092-4F16-A48D-084AE14C5713}"/>
              </a:ext>
            </a:extLst>
          </p:cNvPr>
          <p:cNvSpPr txBox="1"/>
          <p:nvPr/>
        </p:nvSpPr>
        <p:spPr>
          <a:xfrm>
            <a:off x="6195257" y="2663725"/>
            <a:ext cx="151928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D2C31-9FFB-4F64-ACC1-D7FE7A698BE9}"/>
              </a:ext>
            </a:extLst>
          </p:cNvPr>
          <p:cNvSpPr txBox="1"/>
          <p:nvPr/>
        </p:nvSpPr>
        <p:spPr>
          <a:xfrm>
            <a:off x="8051214" y="2668748"/>
            <a:ext cx="151928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messaging</a:t>
            </a:r>
            <a:b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extensions</a:t>
            </a: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44AA37C0-C26E-4057-8237-57BCD1C66903}"/>
              </a:ext>
            </a:extLst>
          </p:cNvPr>
          <p:cNvSpPr>
            <a:spLocks/>
          </p:cNvSpPr>
          <p:nvPr/>
        </p:nvSpPr>
        <p:spPr bwMode="auto">
          <a:xfrm>
            <a:off x="1174148" y="3081501"/>
            <a:ext cx="3953022" cy="1551109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92"/>
              <a:gd name="connsiteY0" fmla="*/ 0 h 10000"/>
              <a:gd name="connsiteX1" fmla="*/ 8 w 9992"/>
              <a:gd name="connsiteY1" fmla="*/ 2902 h 10000"/>
              <a:gd name="connsiteX2" fmla="*/ 418 w 9992"/>
              <a:gd name="connsiteY2" fmla="*/ 4715 h 10000"/>
              <a:gd name="connsiteX3" fmla="*/ 9239 w 9992"/>
              <a:gd name="connsiteY3" fmla="*/ 4715 h 10000"/>
              <a:gd name="connsiteX4" fmla="*/ 9959 w 9992"/>
              <a:gd name="connsiteY4" fmla="*/ 7150 h 10000"/>
              <a:gd name="connsiteX5" fmla="*/ 9992 w 9992"/>
              <a:gd name="connsiteY5" fmla="*/ 10000 h 10000"/>
              <a:gd name="connsiteX0" fmla="*/ 8 w 10000"/>
              <a:gd name="connsiteY0" fmla="*/ 0 h 10000"/>
              <a:gd name="connsiteX1" fmla="*/ 8 w 10000"/>
              <a:gd name="connsiteY1" fmla="*/ 2902 h 10000"/>
              <a:gd name="connsiteX2" fmla="*/ 418 w 10000"/>
              <a:gd name="connsiteY2" fmla="*/ 4715 h 10000"/>
              <a:gd name="connsiteX3" fmla="*/ 9246 w 10000"/>
              <a:gd name="connsiteY3" fmla="*/ 4715 h 10000"/>
              <a:gd name="connsiteX4" fmla="*/ 9967 w 10000"/>
              <a:gd name="connsiteY4" fmla="*/ 7150 h 10000"/>
              <a:gd name="connsiteX5" fmla="*/ 10000 w 10000"/>
              <a:gd name="connsiteY5" fmla="*/ 10000 h 10000"/>
              <a:gd name="connsiteX0" fmla="*/ 8 w 9980"/>
              <a:gd name="connsiteY0" fmla="*/ 0 h 10000"/>
              <a:gd name="connsiteX1" fmla="*/ 8 w 9980"/>
              <a:gd name="connsiteY1" fmla="*/ 2902 h 10000"/>
              <a:gd name="connsiteX2" fmla="*/ 418 w 9980"/>
              <a:gd name="connsiteY2" fmla="*/ 4715 h 10000"/>
              <a:gd name="connsiteX3" fmla="*/ 9246 w 9980"/>
              <a:gd name="connsiteY3" fmla="*/ 4715 h 10000"/>
              <a:gd name="connsiteX4" fmla="*/ 9967 w 9980"/>
              <a:gd name="connsiteY4" fmla="*/ 7150 h 10000"/>
              <a:gd name="connsiteX5" fmla="*/ 9963 w 9980"/>
              <a:gd name="connsiteY5" fmla="*/ 10000 h 10000"/>
              <a:gd name="connsiteX0" fmla="*/ 8 w 10010"/>
              <a:gd name="connsiteY0" fmla="*/ 0 h 10000"/>
              <a:gd name="connsiteX1" fmla="*/ 8 w 10010"/>
              <a:gd name="connsiteY1" fmla="*/ 2902 h 10000"/>
              <a:gd name="connsiteX2" fmla="*/ 419 w 10010"/>
              <a:gd name="connsiteY2" fmla="*/ 4715 h 10000"/>
              <a:gd name="connsiteX3" fmla="*/ 9265 w 10010"/>
              <a:gd name="connsiteY3" fmla="*/ 4715 h 10000"/>
              <a:gd name="connsiteX4" fmla="*/ 9987 w 10010"/>
              <a:gd name="connsiteY4" fmla="*/ 7150 h 10000"/>
              <a:gd name="connsiteX5" fmla="*/ 10008 w 10010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8" y="0"/>
                </a:moveTo>
                <a:cubicBezTo>
                  <a:pt x="8" y="0"/>
                  <a:pt x="-8" y="1399"/>
                  <a:pt x="8" y="2902"/>
                </a:cubicBezTo>
                <a:cubicBezTo>
                  <a:pt x="8" y="4145"/>
                  <a:pt x="337" y="4715"/>
                  <a:pt x="419" y="4715"/>
                </a:cubicBezTo>
                <a:lnTo>
                  <a:pt x="9265" y="4715"/>
                </a:lnTo>
                <a:cubicBezTo>
                  <a:pt x="9363" y="4767"/>
                  <a:pt x="9955" y="5337"/>
                  <a:pt x="9987" y="7150"/>
                </a:cubicBezTo>
                <a:cubicBezTo>
                  <a:pt x="10020" y="8808"/>
                  <a:pt x="10008" y="10000"/>
                  <a:pt x="10008" y="10000"/>
                </a:cubicBezTo>
              </a:path>
            </a:pathLst>
          </a:custGeom>
          <a:noFill/>
          <a:ln w="1905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24C9D168-6339-4F9F-825D-BA0C23C784C5}"/>
              </a:ext>
            </a:extLst>
          </p:cNvPr>
          <p:cNvSpPr>
            <a:spLocks/>
          </p:cNvSpPr>
          <p:nvPr/>
        </p:nvSpPr>
        <p:spPr bwMode="auto">
          <a:xfrm>
            <a:off x="2963853" y="3057452"/>
            <a:ext cx="2310631" cy="1575158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92"/>
              <a:gd name="connsiteY0" fmla="*/ 0 h 10000"/>
              <a:gd name="connsiteX1" fmla="*/ 8 w 9992"/>
              <a:gd name="connsiteY1" fmla="*/ 2902 h 10000"/>
              <a:gd name="connsiteX2" fmla="*/ 418 w 9992"/>
              <a:gd name="connsiteY2" fmla="*/ 4715 h 10000"/>
              <a:gd name="connsiteX3" fmla="*/ 9239 w 9992"/>
              <a:gd name="connsiteY3" fmla="*/ 4715 h 10000"/>
              <a:gd name="connsiteX4" fmla="*/ 9959 w 9992"/>
              <a:gd name="connsiteY4" fmla="*/ 7150 h 10000"/>
              <a:gd name="connsiteX5" fmla="*/ 9992 w 9992"/>
              <a:gd name="connsiteY5" fmla="*/ 10000 h 10000"/>
              <a:gd name="connsiteX0" fmla="*/ 8 w 10000"/>
              <a:gd name="connsiteY0" fmla="*/ 0 h 10000"/>
              <a:gd name="connsiteX1" fmla="*/ 8 w 10000"/>
              <a:gd name="connsiteY1" fmla="*/ 2902 h 10000"/>
              <a:gd name="connsiteX2" fmla="*/ 418 w 10000"/>
              <a:gd name="connsiteY2" fmla="*/ 4715 h 10000"/>
              <a:gd name="connsiteX3" fmla="*/ 9246 w 10000"/>
              <a:gd name="connsiteY3" fmla="*/ 4715 h 10000"/>
              <a:gd name="connsiteX4" fmla="*/ 9967 w 10000"/>
              <a:gd name="connsiteY4" fmla="*/ 7150 h 10000"/>
              <a:gd name="connsiteX5" fmla="*/ 10000 w 10000"/>
              <a:gd name="connsiteY5" fmla="*/ 10000 h 10000"/>
              <a:gd name="connsiteX0" fmla="*/ 8 w 9980"/>
              <a:gd name="connsiteY0" fmla="*/ 0 h 10000"/>
              <a:gd name="connsiteX1" fmla="*/ 8 w 9980"/>
              <a:gd name="connsiteY1" fmla="*/ 2902 h 10000"/>
              <a:gd name="connsiteX2" fmla="*/ 418 w 9980"/>
              <a:gd name="connsiteY2" fmla="*/ 4715 h 10000"/>
              <a:gd name="connsiteX3" fmla="*/ 9246 w 9980"/>
              <a:gd name="connsiteY3" fmla="*/ 4715 h 10000"/>
              <a:gd name="connsiteX4" fmla="*/ 9967 w 9980"/>
              <a:gd name="connsiteY4" fmla="*/ 7150 h 10000"/>
              <a:gd name="connsiteX5" fmla="*/ 9963 w 9980"/>
              <a:gd name="connsiteY5" fmla="*/ 10000 h 10000"/>
              <a:gd name="connsiteX0" fmla="*/ 8 w 10010"/>
              <a:gd name="connsiteY0" fmla="*/ 0 h 10000"/>
              <a:gd name="connsiteX1" fmla="*/ 8 w 10010"/>
              <a:gd name="connsiteY1" fmla="*/ 2902 h 10000"/>
              <a:gd name="connsiteX2" fmla="*/ 419 w 10010"/>
              <a:gd name="connsiteY2" fmla="*/ 4715 h 10000"/>
              <a:gd name="connsiteX3" fmla="*/ 9265 w 10010"/>
              <a:gd name="connsiteY3" fmla="*/ 4715 h 10000"/>
              <a:gd name="connsiteX4" fmla="*/ 9987 w 10010"/>
              <a:gd name="connsiteY4" fmla="*/ 7150 h 10000"/>
              <a:gd name="connsiteX5" fmla="*/ 10008 w 10010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8" y="0"/>
                </a:moveTo>
                <a:cubicBezTo>
                  <a:pt x="8" y="0"/>
                  <a:pt x="-8" y="1399"/>
                  <a:pt x="8" y="2902"/>
                </a:cubicBezTo>
                <a:cubicBezTo>
                  <a:pt x="8" y="4145"/>
                  <a:pt x="337" y="4715"/>
                  <a:pt x="419" y="4715"/>
                </a:cubicBezTo>
                <a:lnTo>
                  <a:pt x="9265" y="4715"/>
                </a:lnTo>
                <a:cubicBezTo>
                  <a:pt x="9363" y="4767"/>
                  <a:pt x="9955" y="5337"/>
                  <a:pt x="9987" y="7150"/>
                </a:cubicBezTo>
                <a:cubicBezTo>
                  <a:pt x="10020" y="8808"/>
                  <a:pt x="10008" y="10000"/>
                  <a:pt x="10008" y="10000"/>
                </a:cubicBezTo>
              </a:path>
            </a:pathLst>
          </a:custGeom>
          <a:noFill/>
          <a:ln w="1905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30AC871A-6C7C-44EF-8AD9-E1A8B7D69660}"/>
              </a:ext>
            </a:extLst>
          </p:cNvPr>
          <p:cNvSpPr>
            <a:spLocks/>
          </p:cNvSpPr>
          <p:nvPr/>
        </p:nvSpPr>
        <p:spPr bwMode="auto">
          <a:xfrm flipH="1">
            <a:off x="5847196" y="3061870"/>
            <a:ext cx="1107693" cy="1249101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92"/>
              <a:gd name="connsiteY0" fmla="*/ 0 h 10000"/>
              <a:gd name="connsiteX1" fmla="*/ 8 w 9992"/>
              <a:gd name="connsiteY1" fmla="*/ 2902 h 10000"/>
              <a:gd name="connsiteX2" fmla="*/ 418 w 9992"/>
              <a:gd name="connsiteY2" fmla="*/ 4715 h 10000"/>
              <a:gd name="connsiteX3" fmla="*/ 9239 w 9992"/>
              <a:gd name="connsiteY3" fmla="*/ 4715 h 10000"/>
              <a:gd name="connsiteX4" fmla="*/ 9959 w 9992"/>
              <a:gd name="connsiteY4" fmla="*/ 7150 h 10000"/>
              <a:gd name="connsiteX5" fmla="*/ 9992 w 9992"/>
              <a:gd name="connsiteY5" fmla="*/ 10000 h 10000"/>
              <a:gd name="connsiteX0" fmla="*/ 8 w 10000"/>
              <a:gd name="connsiteY0" fmla="*/ 0 h 10000"/>
              <a:gd name="connsiteX1" fmla="*/ 8 w 10000"/>
              <a:gd name="connsiteY1" fmla="*/ 2902 h 10000"/>
              <a:gd name="connsiteX2" fmla="*/ 418 w 10000"/>
              <a:gd name="connsiteY2" fmla="*/ 4715 h 10000"/>
              <a:gd name="connsiteX3" fmla="*/ 9246 w 10000"/>
              <a:gd name="connsiteY3" fmla="*/ 4715 h 10000"/>
              <a:gd name="connsiteX4" fmla="*/ 9967 w 10000"/>
              <a:gd name="connsiteY4" fmla="*/ 7150 h 10000"/>
              <a:gd name="connsiteX5" fmla="*/ 10000 w 10000"/>
              <a:gd name="connsiteY5" fmla="*/ 10000 h 10000"/>
              <a:gd name="connsiteX0" fmla="*/ 8 w 9980"/>
              <a:gd name="connsiteY0" fmla="*/ 0 h 10000"/>
              <a:gd name="connsiteX1" fmla="*/ 8 w 9980"/>
              <a:gd name="connsiteY1" fmla="*/ 2902 h 10000"/>
              <a:gd name="connsiteX2" fmla="*/ 418 w 9980"/>
              <a:gd name="connsiteY2" fmla="*/ 4715 h 10000"/>
              <a:gd name="connsiteX3" fmla="*/ 9246 w 9980"/>
              <a:gd name="connsiteY3" fmla="*/ 4715 h 10000"/>
              <a:gd name="connsiteX4" fmla="*/ 9967 w 9980"/>
              <a:gd name="connsiteY4" fmla="*/ 7150 h 10000"/>
              <a:gd name="connsiteX5" fmla="*/ 9963 w 9980"/>
              <a:gd name="connsiteY5" fmla="*/ 10000 h 10000"/>
              <a:gd name="connsiteX0" fmla="*/ 8 w 10010"/>
              <a:gd name="connsiteY0" fmla="*/ 0 h 10000"/>
              <a:gd name="connsiteX1" fmla="*/ 8 w 10010"/>
              <a:gd name="connsiteY1" fmla="*/ 2902 h 10000"/>
              <a:gd name="connsiteX2" fmla="*/ 419 w 10010"/>
              <a:gd name="connsiteY2" fmla="*/ 4715 h 10000"/>
              <a:gd name="connsiteX3" fmla="*/ 9265 w 10010"/>
              <a:gd name="connsiteY3" fmla="*/ 4715 h 10000"/>
              <a:gd name="connsiteX4" fmla="*/ 9987 w 10010"/>
              <a:gd name="connsiteY4" fmla="*/ 7150 h 10000"/>
              <a:gd name="connsiteX5" fmla="*/ 10008 w 10010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8" y="0"/>
                </a:moveTo>
                <a:cubicBezTo>
                  <a:pt x="8" y="0"/>
                  <a:pt x="-8" y="1399"/>
                  <a:pt x="8" y="2902"/>
                </a:cubicBezTo>
                <a:cubicBezTo>
                  <a:pt x="8" y="4145"/>
                  <a:pt x="337" y="4715"/>
                  <a:pt x="419" y="4715"/>
                </a:cubicBezTo>
                <a:lnTo>
                  <a:pt x="9265" y="4715"/>
                </a:lnTo>
                <a:cubicBezTo>
                  <a:pt x="9363" y="4767"/>
                  <a:pt x="9955" y="5337"/>
                  <a:pt x="9987" y="7150"/>
                </a:cubicBezTo>
                <a:cubicBezTo>
                  <a:pt x="10020" y="8808"/>
                  <a:pt x="10008" y="10000"/>
                  <a:pt x="10008" y="10000"/>
                </a:cubicBezTo>
              </a:path>
            </a:pathLst>
          </a:custGeom>
          <a:noFill/>
          <a:ln w="1905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A38E2-32B9-4EA2-A524-BE7AC5038637}"/>
              </a:ext>
            </a:extLst>
          </p:cNvPr>
          <p:cNvSpPr txBox="1"/>
          <p:nvPr/>
        </p:nvSpPr>
        <p:spPr>
          <a:xfrm>
            <a:off x="2207069" y="2649481"/>
            <a:ext cx="151928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connectors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B832B11-00DF-45CF-9B3A-70BFB6A6C5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62568" y="2321870"/>
            <a:ext cx="408282" cy="408282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05036948-9A88-49E6-97D4-B05518ECA030}"/>
              </a:ext>
            </a:extLst>
          </p:cNvPr>
          <p:cNvSpPr>
            <a:spLocks/>
          </p:cNvSpPr>
          <p:nvPr/>
        </p:nvSpPr>
        <p:spPr bwMode="auto">
          <a:xfrm>
            <a:off x="4718447" y="3144968"/>
            <a:ext cx="860314" cy="1218035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92"/>
              <a:gd name="connsiteY0" fmla="*/ 0 h 10000"/>
              <a:gd name="connsiteX1" fmla="*/ 8 w 9992"/>
              <a:gd name="connsiteY1" fmla="*/ 2902 h 10000"/>
              <a:gd name="connsiteX2" fmla="*/ 418 w 9992"/>
              <a:gd name="connsiteY2" fmla="*/ 4715 h 10000"/>
              <a:gd name="connsiteX3" fmla="*/ 9239 w 9992"/>
              <a:gd name="connsiteY3" fmla="*/ 4715 h 10000"/>
              <a:gd name="connsiteX4" fmla="*/ 9959 w 9992"/>
              <a:gd name="connsiteY4" fmla="*/ 7150 h 10000"/>
              <a:gd name="connsiteX5" fmla="*/ 9992 w 9992"/>
              <a:gd name="connsiteY5" fmla="*/ 10000 h 10000"/>
              <a:gd name="connsiteX0" fmla="*/ 8 w 10000"/>
              <a:gd name="connsiteY0" fmla="*/ 0 h 10000"/>
              <a:gd name="connsiteX1" fmla="*/ 8 w 10000"/>
              <a:gd name="connsiteY1" fmla="*/ 2902 h 10000"/>
              <a:gd name="connsiteX2" fmla="*/ 418 w 10000"/>
              <a:gd name="connsiteY2" fmla="*/ 4715 h 10000"/>
              <a:gd name="connsiteX3" fmla="*/ 9246 w 10000"/>
              <a:gd name="connsiteY3" fmla="*/ 4715 h 10000"/>
              <a:gd name="connsiteX4" fmla="*/ 9967 w 10000"/>
              <a:gd name="connsiteY4" fmla="*/ 7150 h 10000"/>
              <a:gd name="connsiteX5" fmla="*/ 10000 w 10000"/>
              <a:gd name="connsiteY5" fmla="*/ 10000 h 10000"/>
              <a:gd name="connsiteX0" fmla="*/ 8 w 9980"/>
              <a:gd name="connsiteY0" fmla="*/ 0 h 10000"/>
              <a:gd name="connsiteX1" fmla="*/ 8 w 9980"/>
              <a:gd name="connsiteY1" fmla="*/ 2902 h 10000"/>
              <a:gd name="connsiteX2" fmla="*/ 418 w 9980"/>
              <a:gd name="connsiteY2" fmla="*/ 4715 h 10000"/>
              <a:gd name="connsiteX3" fmla="*/ 9246 w 9980"/>
              <a:gd name="connsiteY3" fmla="*/ 4715 h 10000"/>
              <a:gd name="connsiteX4" fmla="*/ 9967 w 9980"/>
              <a:gd name="connsiteY4" fmla="*/ 7150 h 10000"/>
              <a:gd name="connsiteX5" fmla="*/ 9963 w 9980"/>
              <a:gd name="connsiteY5" fmla="*/ 10000 h 10000"/>
              <a:gd name="connsiteX0" fmla="*/ 8 w 10010"/>
              <a:gd name="connsiteY0" fmla="*/ 0 h 10000"/>
              <a:gd name="connsiteX1" fmla="*/ 8 w 10010"/>
              <a:gd name="connsiteY1" fmla="*/ 2902 h 10000"/>
              <a:gd name="connsiteX2" fmla="*/ 419 w 10010"/>
              <a:gd name="connsiteY2" fmla="*/ 4715 h 10000"/>
              <a:gd name="connsiteX3" fmla="*/ 9265 w 10010"/>
              <a:gd name="connsiteY3" fmla="*/ 4715 h 10000"/>
              <a:gd name="connsiteX4" fmla="*/ 9987 w 10010"/>
              <a:gd name="connsiteY4" fmla="*/ 7150 h 10000"/>
              <a:gd name="connsiteX5" fmla="*/ 10008 w 10010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8" y="0"/>
                </a:moveTo>
                <a:cubicBezTo>
                  <a:pt x="8" y="0"/>
                  <a:pt x="-8" y="1399"/>
                  <a:pt x="8" y="2902"/>
                </a:cubicBezTo>
                <a:cubicBezTo>
                  <a:pt x="8" y="4145"/>
                  <a:pt x="337" y="4715"/>
                  <a:pt x="419" y="4715"/>
                </a:cubicBezTo>
                <a:lnTo>
                  <a:pt x="9265" y="4715"/>
                </a:lnTo>
                <a:cubicBezTo>
                  <a:pt x="9363" y="4767"/>
                  <a:pt x="9955" y="5337"/>
                  <a:pt x="9987" y="7150"/>
                </a:cubicBezTo>
                <a:cubicBezTo>
                  <a:pt x="10020" y="8808"/>
                  <a:pt x="10008" y="10000"/>
                  <a:pt x="10008" y="10000"/>
                </a:cubicBezTo>
              </a:path>
            </a:pathLst>
          </a:custGeom>
          <a:noFill/>
          <a:ln w="1905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CBFB1DB4-8362-48CD-BF75-E4F1A515BB03}"/>
              </a:ext>
            </a:extLst>
          </p:cNvPr>
          <p:cNvSpPr>
            <a:spLocks/>
          </p:cNvSpPr>
          <p:nvPr/>
        </p:nvSpPr>
        <p:spPr bwMode="auto">
          <a:xfrm flipH="1">
            <a:off x="6025298" y="3188265"/>
            <a:ext cx="2807135" cy="1218035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92"/>
              <a:gd name="connsiteY0" fmla="*/ 0 h 10000"/>
              <a:gd name="connsiteX1" fmla="*/ 8 w 9992"/>
              <a:gd name="connsiteY1" fmla="*/ 2902 h 10000"/>
              <a:gd name="connsiteX2" fmla="*/ 418 w 9992"/>
              <a:gd name="connsiteY2" fmla="*/ 4715 h 10000"/>
              <a:gd name="connsiteX3" fmla="*/ 9239 w 9992"/>
              <a:gd name="connsiteY3" fmla="*/ 4715 h 10000"/>
              <a:gd name="connsiteX4" fmla="*/ 9959 w 9992"/>
              <a:gd name="connsiteY4" fmla="*/ 7150 h 10000"/>
              <a:gd name="connsiteX5" fmla="*/ 9992 w 9992"/>
              <a:gd name="connsiteY5" fmla="*/ 10000 h 10000"/>
              <a:gd name="connsiteX0" fmla="*/ 8 w 10000"/>
              <a:gd name="connsiteY0" fmla="*/ 0 h 10000"/>
              <a:gd name="connsiteX1" fmla="*/ 8 w 10000"/>
              <a:gd name="connsiteY1" fmla="*/ 2902 h 10000"/>
              <a:gd name="connsiteX2" fmla="*/ 418 w 10000"/>
              <a:gd name="connsiteY2" fmla="*/ 4715 h 10000"/>
              <a:gd name="connsiteX3" fmla="*/ 9246 w 10000"/>
              <a:gd name="connsiteY3" fmla="*/ 4715 h 10000"/>
              <a:gd name="connsiteX4" fmla="*/ 9967 w 10000"/>
              <a:gd name="connsiteY4" fmla="*/ 7150 h 10000"/>
              <a:gd name="connsiteX5" fmla="*/ 10000 w 10000"/>
              <a:gd name="connsiteY5" fmla="*/ 10000 h 10000"/>
              <a:gd name="connsiteX0" fmla="*/ 8 w 9980"/>
              <a:gd name="connsiteY0" fmla="*/ 0 h 10000"/>
              <a:gd name="connsiteX1" fmla="*/ 8 w 9980"/>
              <a:gd name="connsiteY1" fmla="*/ 2902 h 10000"/>
              <a:gd name="connsiteX2" fmla="*/ 418 w 9980"/>
              <a:gd name="connsiteY2" fmla="*/ 4715 h 10000"/>
              <a:gd name="connsiteX3" fmla="*/ 9246 w 9980"/>
              <a:gd name="connsiteY3" fmla="*/ 4715 h 10000"/>
              <a:gd name="connsiteX4" fmla="*/ 9967 w 9980"/>
              <a:gd name="connsiteY4" fmla="*/ 7150 h 10000"/>
              <a:gd name="connsiteX5" fmla="*/ 9963 w 9980"/>
              <a:gd name="connsiteY5" fmla="*/ 10000 h 10000"/>
              <a:gd name="connsiteX0" fmla="*/ 8 w 10010"/>
              <a:gd name="connsiteY0" fmla="*/ 0 h 10000"/>
              <a:gd name="connsiteX1" fmla="*/ 8 w 10010"/>
              <a:gd name="connsiteY1" fmla="*/ 2902 h 10000"/>
              <a:gd name="connsiteX2" fmla="*/ 419 w 10010"/>
              <a:gd name="connsiteY2" fmla="*/ 4715 h 10000"/>
              <a:gd name="connsiteX3" fmla="*/ 9265 w 10010"/>
              <a:gd name="connsiteY3" fmla="*/ 4715 h 10000"/>
              <a:gd name="connsiteX4" fmla="*/ 9987 w 10010"/>
              <a:gd name="connsiteY4" fmla="*/ 7150 h 10000"/>
              <a:gd name="connsiteX5" fmla="*/ 10008 w 10010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8" y="0"/>
                </a:moveTo>
                <a:cubicBezTo>
                  <a:pt x="8" y="0"/>
                  <a:pt x="-8" y="1399"/>
                  <a:pt x="8" y="2902"/>
                </a:cubicBezTo>
                <a:cubicBezTo>
                  <a:pt x="8" y="4145"/>
                  <a:pt x="337" y="4715"/>
                  <a:pt x="419" y="4715"/>
                </a:cubicBezTo>
                <a:lnTo>
                  <a:pt x="9265" y="4715"/>
                </a:lnTo>
                <a:cubicBezTo>
                  <a:pt x="9363" y="4767"/>
                  <a:pt x="9955" y="5337"/>
                  <a:pt x="9987" y="7150"/>
                </a:cubicBezTo>
                <a:cubicBezTo>
                  <a:pt x="10020" y="8808"/>
                  <a:pt x="10008" y="10000"/>
                  <a:pt x="10008" y="10000"/>
                </a:cubicBezTo>
              </a:path>
            </a:pathLst>
          </a:custGeom>
          <a:noFill/>
          <a:ln w="1905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9403DDFD-B156-4A9A-A384-8D183E1F7C53}"/>
              </a:ext>
            </a:extLst>
          </p:cNvPr>
          <p:cNvSpPr>
            <a:spLocks/>
          </p:cNvSpPr>
          <p:nvPr/>
        </p:nvSpPr>
        <p:spPr bwMode="auto">
          <a:xfrm flipH="1">
            <a:off x="6613241" y="3125390"/>
            <a:ext cx="4097439" cy="1641782"/>
          </a:xfrm>
          <a:custGeom>
            <a:avLst/>
            <a:gdLst>
              <a:gd name="T0" fmla="*/ 1 w 611"/>
              <a:gd name="T1" fmla="*/ 0 h 193"/>
              <a:gd name="T2" fmla="*/ 1 w 611"/>
              <a:gd name="T3" fmla="*/ 56 h 193"/>
              <a:gd name="T4" fmla="*/ 26 w 611"/>
              <a:gd name="T5" fmla="*/ 91 h 193"/>
              <a:gd name="T6" fmla="*/ 565 w 611"/>
              <a:gd name="T7" fmla="*/ 91 h 193"/>
              <a:gd name="T8" fmla="*/ 609 w 611"/>
              <a:gd name="T9" fmla="*/ 138 h 193"/>
              <a:gd name="T10" fmla="*/ 611 w 611"/>
              <a:gd name="T11" fmla="*/ 193 h 193"/>
              <a:gd name="connsiteX0" fmla="*/ 8 w 9992"/>
              <a:gd name="connsiteY0" fmla="*/ 0 h 10000"/>
              <a:gd name="connsiteX1" fmla="*/ 8 w 9992"/>
              <a:gd name="connsiteY1" fmla="*/ 2902 h 10000"/>
              <a:gd name="connsiteX2" fmla="*/ 418 w 9992"/>
              <a:gd name="connsiteY2" fmla="*/ 4715 h 10000"/>
              <a:gd name="connsiteX3" fmla="*/ 9239 w 9992"/>
              <a:gd name="connsiteY3" fmla="*/ 4715 h 10000"/>
              <a:gd name="connsiteX4" fmla="*/ 9959 w 9992"/>
              <a:gd name="connsiteY4" fmla="*/ 7150 h 10000"/>
              <a:gd name="connsiteX5" fmla="*/ 9992 w 9992"/>
              <a:gd name="connsiteY5" fmla="*/ 10000 h 10000"/>
              <a:gd name="connsiteX0" fmla="*/ 8 w 10000"/>
              <a:gd name="connsiteY0" fmla="*/ 0 h 10000"/>
              <a:gd name="connsiteX1" fmla="*/ 8 w 10000"/>
              <a:gd name="connsiteY1" fmla="*/ 2902 h 10000"/>
              <a:gd name="connsiteX2" fmla="*/ 418 w 10000"/>
              <a:gd name="connsiteY2" fmla="*/ 4715 h 10000"/>
              <a:gd name="connsiteX3" fmla="*/ 9246 w 10000"/>
              <a:gd name="connsiteY3" fmla="*/ 4715 h 10000"/>
              <a:gd name="connsiteX4" fmla="*/ 9967 w 10000"/>
              <a:gd name="connsiteY4" fmla="*/ 7150 h 10000"/>
              <a:gd name="connsiteX5" fmla="*/ 10000 w 10000"/>
              <a:gd name="connsiteY5" fmla="*/ 10000 h 10000"/>
              <a:gd name="connsiteX0" fmla="*/ 8 w 9980"/>
              <a:gd name="connsiteY0" fmla="*/ 0 h 10000"/>
              <a:gd name="connsiteX1" fmla="*/ 8 w 9980"/>
              <a:gd name="connsiteY1" fmla="*/ 2902 h 10000"/>
              <a:gd name="connsiteX2" fmla="*/ 418 w 9980"/>
              <a:gd name="connsiteY2" fmla="*/ 4715 h 10000"/>
              <a:gd name="connsiteX3" fmla="*/ 9246 w 9980"/>
              <a:gd name="connsiteY3" fmla="*/ 4715 h 10000"/>
              <a:gd name="connsiteX4" fmla="*/ 9967 w 9980"/>
              <a:gd name="connsiteY4" fmla="*/ 7150 h 10000"/>
              <a:gd name="connsiteX5" fmla="*/ 9963 w 9980"/>
              <a:gd name="connsiteY5" fmla="*/ 10000 h 10000"/>
              <a:gd name="connsiteX0" fmla="*/ 8 w 10010"/>
              <a:gd name="connsiteY0" fmla="*/ 0 h 10000"/>
              <a:gd name="connsiteX1" fmla="*/ 8 w 10010"/>
              <a:gd name="connsiteY1" fmla="*/ 2902 h 10000"/>
              <a:gd name="connsiteX2" fmla="*/ 419 w 10010"/>
              <a:gd name="connsiteY2" fmla="*/ 4715 h 10000"/>
              <a:gd name="connsiteX3" fmla="*/ 9265 w 10010"/>
              <a:gd name="connsiteY3" fmla="*/ 4715 h 10000"/>
              <a:gd name="connsiteX4" fmla="*/ 9987 w 10010"/>
              <a:gd name="connsiteY4" fmla="*/ 7150 h 10000"/>
              <a:gd name="connsiteX5" fmla="*/ 10008 w 10010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8" y="0"/>
                </a:moveTo>
                <a:cubicBezTo>
                  <a:pt x="8" y="0"/>
                  <a:pt x="-8" y="1399"/>
                  <a:pt x="8" y="2902"/>
                </a:cubicBezTo>
                <a:cubicBezTo>
                  <a:pt x="8" y="4145"/>
                  <a:pt x="337" y="4715"/>
                  <a:pt x="419" y="4715"/>
                </a:cubicBezTo>
                <a:lnTo>
                  <a:pt x="9265" y="4715"/>
                </a:lnTo>
                <a:cubicBezTo>
                  <a:pt x="9363" y="4767"/>
                  <a:pt x="9955" y="5337"/>
                  <a:pt x="9987" y="7150"/>
                </a:cubicBezTo>
                <a:cubicBezTo>
                  <a:pt x="10020" y="8808"/>
                  <a:pt x="10008" y="10000"/>
                  <a:pt x="10008" y="10000"/>
                </a:cubicBezTo>
              </a:path>
            </a:pathLst>
          </a:custGeom>
          <a:noFill/>
          <a:ln w="19050" cap="flat">
            <a:solidFill>
              <a:srgbClr val="107B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D0616A-E18A-41B7-947F-FF313028C00D}"/>
              </a:ext>
            </a:extLst>
          </p:cNvPr>
          <p:cNvSpPr txBox="1"/>
          <p:nvPr/>
        </p:nvSpPr>
        <p:spPr>
          <a:xfrm>
            <a:off x="4658845" y="5995749"/>
            <a:ext cx="218154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defTabSz="932205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2353" b="0" i="0" u="none" strike="noStrike" cap="none" spc="-144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3220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4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Microsoft Teams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5C3AF08-0B36-4A12-9344-1FC103DAF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sz="3200">
                <a:solidFill>
                  <a:srgbClr val="107BD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digital 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transformation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112E765-BA49-4B7F-8883-B57BBEC3E5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6298" y="4273214"/>
            <a:ext cx="1659905" cy="16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00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50"/>
                            </p:stCondLst>
                            <p:childTnLst>
                              <p:par>
                                <p:cTn id="64" presetID="3" presetClass="entr" presetSubtype="1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850"/>
                            </p:stCondLst>
                            <p:childTnLst>
                              <p:par>
                                <p:cTn id="80" presetID="3" presetClass="entr" presetSubtype="1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100"/>
                            </p:stCondLst>
                            <p:childTnLst>
                              <p:par>
                                <p:cTn id="92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3" presetClass="entr" presetSubtype="1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"/>
                            </p:stCondLst>
                            <p:childTnLst>
                              <p:par>
                                <p:cTn id="113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"/>
                            </p:stCondLst>
                            <p:childTnLst>
                              <p:par>
                                <p:cTn id="121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50"/>
                            </p:stCondLst>
                            <p:childTnLst>
                              <p:par>
                                <p:cTn id="125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00"/>
                            </p:stCondLst>
                            <p:childTnLst>
                              <p:par>
                                <p:cTn id="129" presetID="3" presetClass="entr" presetSubtype="1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95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9" grpId="0" animBg="1"/>
      <p:bldP spid="10" grpId="0"/>
      <p:bldP spid="11" grpId="0" animBg="1"/>
      <p:bldP spid="13" grpId="0" animBg="1"/>
      <p:bldP spid="16" grpId="0" animBg="1"/>
      <p:bldP spid="18" grpId="0" animBg="1"/>
      <p:bldP spid="20" grpId="0" animBg="1"/>
      <p:bldP spid="23" grpId="0" animBg="1"/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/>
      <p:bldP spid="35" grpId="0" animBg="1"/>
      <p:bldP spid="36" grpId="0" animBg="1"/>
      <p:bldP spid="37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ADED-5507-477F-AB8A-158C62CC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Modernizing the company FAQ</a:t>
            </a: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2845E347-0598-42FE-AD20-797249372900}"/>
              </a:ext>
            </a:extLst>
          </p:cNvPr>
          <p:cNvGrpSpPr/>
          <p:nvPr/>
        </p:nvGrpSpPr>
        <p:grpSpPr>
          <a:xfrm>
            <a:off x="787642" y="3437409"/>
            <a:ext cx="3647030" cy="1369123"/>
            <a:chOff x="787642" y="3437409"/>
            <a:chExt cx="3647030" cy="13691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FF0913-3DDF-4858-945C-9DEAE7E9CAE1}"/>
                </a:ext>
              </a:extLst>
            </p:cNvPr>
            <p:cNvGrpSpPr/>
            <p:nvPr/>
          </p:nvGrpSpPr>
          <p:grpSpPr>
            <a:xfrm>
              <a:off x="787642" y="3437409"/>
              <a:ext cx="3647030" cy="1369123"/>
              <a:chOff x="960433" y="845502"/>
              <a:chExt cx="3794758" cy="142458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C3955E9-9EC2-4CE2-9DCD-98B65FD59B7C}"/>
                  </a:ext>
                </a:extLst>
              </p:cNvPr>
              <p:cNvSpPr/>
              <p:nvPr/>
            </p:nvSpPr>
            <p:spPr bwMode="auto">
              <a:xfrm>
                <a:off x="960433" y="845502"/>
                <a:ext cx="3794758" cy="1424582"/>
              </a:xfrm>
              <a:prstGeom prst="roundRect">
                <a:avLst>
                  <a:gd name="adj" fmla="val 544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616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307" dirty="0">
                    <a:solidFill>
                      <a:srgbClr val="0078D7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      </a:t>
                </a:r>
                <a:r>
                  <a:rPr lang="en-US" dirty="0">
                    <a:solidFill>
                      <a:srgbClr val="0078D7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Company info</a:t>
                </a:r>
                <a:endParaRPr lang="en-US" sz="2000" dirty="0">
                  <a:solidFill>
                    <a:srgbClr val="0078D7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5100FF-28A1-4299-AA4D-6CD6B791FED2}"/>
                  </a:ext>
                </a:extLst>
              </p:cNvPr>
              <p:cNvSpPr txBox="1"/>
              <p:nvPr/>
            </p:nvSpPr>
            <p:spPr>
              <a:xfrm>
                <a:off x="960433" y="1439860"/>
                <a:ext cx="3429000" cy="634391"/>
              </a:xfrm>
              <a:prstGeom prst="rect">
                <a:avLst/>
              </a:prstGeom>
              <a:noFill/>
            </p:spPr>
            <p:txBody>
              <a:bodyPr wrap="square" lIns="175761" tIns="140609" rIns="175761" bIns="140609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98"/>
                  </a:spcAft>
                </a:pPr>
                <a:r>
                  <a:rPr lang="en-US" sz="1176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Company wide like FAQs like corporate info, holidays/dates, and events</a:t>
                </a:r>
              </a:p>
            </p:txBody>
          </p:sp>
        </p:grpSp>
        <p:sp>
          <p:nvSpPr>
            <p:cNvPr id="15" name="ContactCard_EEBD" title="Icon of a contact card">
              <a:extLst>
                <a:ext uri="{FF2B5EF4-FFF2-40B4-BE49-F238E27FC236}">
                  <a16:creationId xmlns:a16="http://schemas.microsoft.com/office/drawing/2014/main" id="{D8D4EE11-F5E0-400D-BE97-A6B48EE463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7254" y="3593604"/>
              <a:ext cx="457200" cy="335501"/>
            </a:xfrm>
            <a:custGeom>
              <a:avLst/>
              <a:gdLst>
                <a:gd name="T0" fmla="*/ 2121 w 3742"/>
                <a:gd name="T1" fmla="*/ 998 h 2744"/>
                <a:gd name="T2" fmla="*/ 3368 w 3742"/>
                <a:gd name="T3" fmla="*/ 998 h 2744"/>
                <a:gd name="T4" fmla="*/ 2121 w 3742"/>
                <a:gd name="T5" fmla="*/ 1746 h 2744"/>
                <a:gd name="T6" fmla="*/ 2869 w 3742"/>
                <a:gd name="T7" fmla="*/ 1746 h 2744"/>
                <a:gd name="T8" fmla="*/ 3742 w 3742"/>
                <a:gd name="T9" fmla="*/ 0 h 2744"/>
                <a:gd name="T10" fmla="*/ 0 w 3742"/>
                <a:gd name="T11" fmla="*/ 0 h 2744"/>
                <a:gd name="T12" fmla="*/ 0 w 3742"/>
                <a:gd name="T13" fmla="*/ 2744 h 2744"/>
                <a:gd name="T14" fmla="*/ 3742 w 3742"/>
                <a:gd name="T15" fmla="*/ 2744 h 2744"/>
                <a:gd name="T16" fmla="*/ 3742 w 3742"/>
                <a:gd name="T17" fmla="*/ 0 h 2744"/>
                <a:gd name="T18" fmla="*/ 1123 w 3742"/>
                <a:gd name="T19" fmla="*/ 748 h 2744"/>
                <a:gd name="T20" fmla="*/ 748 w 3742"/>
                <a:gd name="T21" fmla="*/ 1123 h 2744"/>
                <a:gd name="T22" fmla="*/ 1123 w 3742"/>
                <a:gd name="T23" fmla="*/ 1497 h 2744"/>
                <a:gd name="T24" fmla="*/ 1497 w 3742"/>
                <a:gd name="T25" fmla="*/ 1123 h 2744"/>
                <a:gd name="T26" fmla="*/ 1123 w 3742"/>
                <a:gd name="T27" fmla="*/ 748 h 2744"/>
                <a:gd name="T28" fmla="*/ 1746 w 3742"/>
                <a:gd name="T29" fmla="*/ 2121 h 2744"/>
                <a:gd name="T30" fmla="*/ 1123 w 3742"/>
                <a:gd name="T31" fmla="*/ 1497 h 2744"/>
                <a:gd name="T32" fmla="*/ 499 w 3742"/>
                <a:gd name="T33" fmla="*/ 2121 h 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42" h="2744">
                  <a:moveTo>
                    <a:pt x="2121" y="998"/>
                  </a:moveTo>
                  <a:cubicBezTo>
                    <a:pt x="3368" y="998"/>
                    <a:pt x="3368" y="998"/>
                    <a:pt x="3368" y="998"/>
                  </a:cubicBezTo>
                  <a:moveTo>
                    <a:pt x="2121" y="1746"/>
                  </a:moveTo>
                  <a:cubicBezTo>
                    <a:pt x="2869" y="1746"/>
                    <a:pt x="2869" y="1746"/>
                    <a:pt x="2869" y="1746"/>
                  </a:cubicBezTo>
                  <a:moveTo>
                    <a:pt x="37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44"/>
                    <a:pt x="0" y="2744"/>
                    <a:pt x="0" y="2744"/>
                  </a:cubicBezTo>
                  <a:cubicBezTo>
                    <a:pt x="3742" y="2744"/>
                    <a:pt x="3742" y="2744"/>
                    <a:pt x="3742" y="2744"/>
                  </a:cubicBezTo>
                  <a:lnTo>
                    <a:pt x="3742" y="0"/>
                  </a:lnTo>
                  <a:close/>
                  <a:moveTo>
                    <a:pt x="1123" y="748"/>
                  </a:moveTo>
                  <a:cubicBezTo>
                    <a:pt x="916" y="748"/>
                    <a:pt x="748" y="916"/>
                    <a:pt x="748" y="1123"/>
                  </a:cubicBezTo>
                  <a:cubicBezTo>
                    <a:pt x="748" y="1329"/>
                    <a:pt x="916" y="1497"/>
                    <a:pt x="1123" y="1497"/>
                  </a:cubicBezTo>
                  <a:cubicBezTo>
                    <a:pt x="1329" y="1497"/>
                    <a:pt x="1497" y="1329"/>
                    <a:pt x="1497" y="1123"/>
                  </a:cubicBezTo>
                  <a:cubicBezTo>
                    <a:pt x="1497" y="916"/>
                    <a:pt x="1329" y="748"/>
                    <a:pt x="1123" y="748"/>
                  </a:cubicBezTo>
                  <a:close/>
                  <a:moveTo>
                    <a:pt x="1746" y="2121"/>
                  </a:moveTo>
                  <a:cubicBezTo>
                    <a:pt x="1746" y="1776"/>
                    <a:pt x="1467" y="1497"/>
                    <a:pt x="1123" y="1497"/>
                  </a:cubicBezTo>
                  <a:cubicBezTo>
                    <a:pt x="778" y="1497"/>
                    <a:pt x="499" y="1776"/>
                    <a:pt x="499" y="2121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C5968981-49AB-4EF8-BF5A-3660C6807E64}"/>
              </a:ext>
            </a:extLst>
          </p:cNvPr>
          <p:cNvGrpSpPr/>
          <p:nvPr/>
        </p:nvGrpSpPr>
        <p:grpSpPr>
          <a:xfrm>
            <a:off x="787645" y="1965632"/>
            <a:ext cx="3647030" cy="1369123"/>
            <a:chOff x="787645" y="1965632"/>
            <a:chExt cx="3647030" cy="136912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3B38CC6-56D9-4E70-9F8F-BCB600DC682B}"/>
                </a:ext>
              </a:extLst>
            </p:cNvPr>
            <p:cNvSpPr/>
            <p:nvPr/>
          </p:nvSpPr>
          <p:spPr bwMode="auto">
            <a:xfrm>
              <a:off x="787645" y="1965632"/>
              <a:ext cx="3647030" cy="1369123"/>
            </a:xfrm>
            <a:prstGeom prst="roundRect">
              <a:avLst>
                <a:gd name="adj" fmla="val 5446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616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07" dirty="0">
                  <a:solidFill>
                    <a:srgbClr val="0078D7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     </a:t>
              </a:r>
              <a:r>
                <a:rPr lang="en-US" dirty="0">
                  <a:solidFill>
                    <a:srgbClr val="0078D7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Departmental knowledge</a:t>
              </a:r>
              <a:endParaRPr lang="en-US" sz="2000" dirty="0">
                <a:solidFill>
                  <a:srgbClr val="0078D7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0C3AE-73AA-4631-AED8-0DBFE5800EA9}"/>
                </a:ext>
              </a:extLst>
            </p:cNvPr>
            <p:cNvSpPr txBox="1"/>
            <p:nvPr/>
          </p:nvSpPr>
          <p:spPr>
            <a:xfrm>
              <a:off x="866762" y="2514296"/>
              <a:ext cx="3295511" cy="772560"/>
            </a:xfrm>
            <a:prstGeom prst="rect">
              <a:avLst/>
            </a:prstGeom>
            <a:noFill/>
          </p:spPr>
          <p:txBody>
            <a:bodyPr wrap="square" lIns="175761" tIns="140609" rIns="175761" bIns="140609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98"/>
                </a:spcAft>
              </a:pPr>
              <a:r>
                <a:rPr lang="en-US" sz="1176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FAQs for team-specific knowledge like acronyms, locations, pointers to documentation, and onboarding</a:t>
              </a:r>
            </a:p>
          </p:txBody>
        </p:sp>
        <p:sp>
          <p:nvSpPr>
            <p:cNvPr id="16" name="factory_3" title="Icon of a factory or warehouse">
              <a:extLst>
                <a:ext uri="{FF2B5EF4-FFF2-40B4-BE49-F238E27FC236}">
                  <a16:creationId xmlns:a16="http://schemas.microsoft.com/office/drawing/2014/main" id="{62058F66-66B8-4162-A7F2-6B7F712B3B8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6018" y="2153973"/>
              <a:ext cx="411480" cy="254825"/>
            </a:xfrm>
            <a:custGeom>
              <a:avLst/>
              <a:gdLst>
                <a:gd name="T0" fmla="*/ 394 w 394"/>
                <a:gd name="T1" fmla="*/ 101 h 244"/>
                <a:gd name="T2" fmla="*/ 394 w 394"/>
                <a:gd name="T3" fmla="*/ 244 h 244"/>
                <a:gd name="T4" fmla="*/ 0 w 394"/>
                <a:gd name="T5" fmla="*/ 244 h 244"/>
                <a:gd name="T6" fmla="*/ 0 w 394"/>
                <a:gd name="T7" fmla="*/ 101 h 244"/>
                <a:gd name="T8" fmla="*/ 76 w 394"/>
                <a:gd name="T9" fmla="*/ 45 h 244"/>
                <a:gd name="T10" fmla="*/ 76 w 394"/>
                <a:gd name="T11" fmla="*/ 101 h 244"/>
                <a:gd name="T12" fmla="*/ 160 w 394"/>
                <a:gd name="T13" fmla="*/ 45 h 244"/>
                <a:gd name="T14" fmla="*/ 160 w 394"/>
                <a:gd name="T15" fmla="*/ 101 h 244"/>
                <a:gd name="T16" fmla="*/ 394 w 394"/>
                <a:gd name="T17" fmla="*/ 101 h 244"/>
                <a:gd name="T18" fmla="*/ 309 w 394"/>
                <a:gd name="T19" fmla="*/ 101 h 244"/>
                <a:gd name="T20" fmla="*/ 289 w 394"/>
                <a:gd name="T21" fmla="*/ 0 h 244"/>
                <a:gd name="T22" fmla="*/ 273 w 394"/>
                <a:gd name="T23" fmla="*/ 0 h 244"/>
                <a:gd name="T24" fmla="*/ 256 w 394"/>
                <a:gd name="T25" fmla="*/ 101 h 244"/>
                <a:gd name="T26" fmla="*/ 378 w 394"/>
                <a:gd name="T27" fmla="*/ 101 h 244"/>
                <a:gd name="T28" fmla="*/ 358 w 394"/>
                <a:gd name="T29" fmla="*/ 0 h 244"/>
                <a:gd name="T30" fmla="*/ 340 w 394"/>
                <a:gd name="T31" fmla="*/ 0 h 244"/>
                <a:gd name="T32" fmla="*/ 324 w 394"/>
                <a:gd name="T33" fmla="*/ 101 h 244"/>
                <a:gd name="T34" fmla="*/ 57 w 394"/>
                <a:gd name="T35" fmla="*/ 144 h 244"/>
                <a:gd name="T36" fmla="*/ 36 w 394"/>
                <a:gd name="T37" fmla="*/ 144 h 244"/>
                <a:gd name="T38" fmla="*/ 36 w 394"/>
                <a:gd name="T39" fmla="*/ 165 h 244"/>
                <a:gd name="T40" fmla="*/ 57 w 394"/>
                <a:gd name="T41" fmla="*/ 165 h 244"/>
                <a:gd name="T42" fmla="*/ 57 w 394"/>
                <a:gd name="T43" fmla="*/ 144 h 244"/>
                <a:gd name="T44" fmla="*/ 131 w 394"/>
                <a:gd name="T45" fmla="*/ 144 h 244"/>
                <a:gd name="T46" fmla="*/ 112 w 394"/>
                <a:gd name="T47" fmla="*/ 144 h 244"/>
                <a:gd name="T48" fmla="*/ 112 w 394"/>
                <a:gd name="T49" fmla="*/ 165 h 244"/>
                <a:gd name="T50" fmla="*/ 131 w 394"/>
                <a:gd name="T51" fmla="*/ 165 h 244"/>
                <a:gd name="T52" fmla="*/ 131 w 394"/>
                <a:gd name="T53" fmla="*/ 144 h 244"/>
                <a:gd name="T54" fmla="*/ 207 w 394"/>
                <a:gd name="T55" fmla="*/ 144 h 244"/>
                <a:gd name="T56" fmla="*/ 188 w 394"/>
                <a:gd name="T57" fmla="*/ 144 h 244"/>
                <a:gd name="T58" fmla="*/ 188 w 394"/>
                <a:gd name="T59" fmla="*/ 165 h 244"/>
                <a:gd name="T60" fmla="*/ 207 w 394"/>
                <a:gd name="T61" fmla="*/ 165 h 244"/>
                <a:gd name="T62" fmla="*/ 207 w 394"/>
                <a:gd name="T63" fmla="*/ 144 h 244"/>
                <a:gd name="T64" fmla="*/ 283 w 394"/>
                <a:gd name="T65" fmla="*/ 144 h 244"/>
                <a:gd name="T66" fmla="*/ 262 w 394"/>
                <a:gd name="T67" fmla="*/ 144 h 244"/>
                <a:gd name="T68" fmla="*/ 262 w 394"/>
                <a:gd name="T69" fmla="*/ 165 h 244"/>
                <a:gd name="T70" fmla="*/ 283 w 394"/>
                <a:gd name="T71" fmla="*/ 165 h 244"/>
                <a:gd name="T72" fmla="*/ 283 w 394"/>
                <a:gd name="T73" fmla="*/ 144 h 244"/>
                <a:gd name="T74" fmla="*/ 358 w 394"/>
                <a:gd name="T75" fmla="*/ 144 h 244"/>
                <a:gd name="T76" fmla="*/ 338 w 394"/>
                <a:gd name="T77" fmla="*/ 144 h 244"/>
                <a:gd name="T78" fmla="*/ 338 w 394"/>
                <a:gd name="T79" fmla="*/ 165 h 244"/>
                <a:gd name="T80" fmla="*/ 358 w 394"/>
                <a:gd name="T81" fmla="*/ 165 h 244"/>
                <a:gd name="T82" fmla="*/ 358 w 394"/>
                <a:gd name="T83" fmla="*/ 1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4" h="244">
                  <a:moveTo>
                    <a:pt x="394" y="101"/>
                  </a:moveTo>
                  <a:lnTo>
                    <a:pt x="394" y="244"/>
                  </a:lnTo>
                  <a:lnTo>
                    <a:pt x="0" y="244"/>
                  </a:lnTo>
                  <a:lnTo>
                    <a:pt x="0" y="101"/>
                  </a:lnTo>
                  <a:lnTo>
                    <a:pt x="76" y="45"/>
                  </a:lnTo>
                  <a:lnTo>
                    <a:pt x="76" y="101"/>
                  </a:lnTo>
                  <a:lnTo>
                    <a:pt x="160" y="45"/>
                  </a:lnTo>
                  <a:lnTo>
                    <a:pt x="160" y="101"/>
                  </a:lnTo>
                  <a:lnTo>
                    <a:pt x="394" y="101"/>
                  </a:lnTo>
                  <a:moveTo>
                    <a:pt x="309" y="101"/>
                  </a:moveTo>
                  <a:lnTo>
                    <a:pt x="289" y="0"/>
                  </a:lnTo>
                  <a:lnTo>
                    <a:pt x="273" y="0"/>
                  </a:lnTo>
                  <a:lnTo>
                    <a:pt x="256" y="101"/>
                  </a:lnTo>
                  <a:moveTo>
                    <a:pt x="378" y="101"/>
                  </a:moveTo>
                  <a:lnTo>
                    <a:pt x="358" y="0"/>
                  </a:lnTo>
                  <a:lnTo>
                    <a:pt x="340" y="0"/>
                  </a:lnTo>
                  <a:lnTo>
                    <a:pt x="324" y="101"/>
                  </a:lnTo>
                  <a:moveTo>
                    <a:pt x="57" y="144"/>
                  </a:moveTo>
                  <a:lnTo>
                    <a:pt x="36" y="144"/>
                  </a:lnTo>
                  <a:lnTo>
                    <a:pt x="36" y="165"/>
                  </a:lnTo>
                  <a:lnTo>
                    <a:pt x="57" y="165"/>
                  </a:lnTo>
                  <a:lnTo>
                    <a:pt x="57" y="144"/>
                  </a:lnTo>
                  <a:moveTo>
                    <a:pt x="131" y="144"/>
                  </a:moveTo>
                  <a:lnTo>
                    <a:pt x="112" y="144"/>
                  </a:lnTo>
                  <a:lnTo>
                    <a:pt x="112" y="165"/>
                  </a:lnTo>
                  <a:lnTo>
                    <a:pt x="131" y="165"/>
                  </a:lnTo>
                  <a:lnTo>
                    <a:pt x="131" y="144"/>
                  </a:lnTo>
                  <a:moveTo>
                    <a:pt x="207" y="144"/>
                  </a:moveTo>
                  <a:lnTo>
                    <a:pt x="188" y="144"/>
                  </a:lnTo>
                  <a:lnTo>
                    <a:pt x="188" y="165"/>
                  </a:lnTo>
                  <a:lnTo>
                    <a:pt x="207" y="165"/>
                  </a:lnTo>
                  <a:lnTo>
                    <a:pt x="207" y="144"/>
                  </a:lnTo>
                  <a:moveTo>
                    <a:pt x="283" y="144"/>
                  </a:moveTo>
                  <a:lnTo>
                    <a:pt x="262" y="144"/>
                  </a:lnTo>
                  <a:lnTo>
                    <a:pt x="262" y="165"/>
                  </a:lnTo>
                  <a:lnTo>
                    <a:pt x="283" y="165"/>
                  </a:lnTo>
                  <a:lnTo>
                    <a:pt x="283" y="144"/>
                  </a:lnTo>
                  <a:moveTo>
                    <a:pt x="358" y="144"/>
                  </a:moveTo>
                  <a:lnTo>
                    <a:pt x="338" y="144"/>
                  </a:lnTo>
                  <a:lnTo>
                    <a:pt x="338" y="165"/>
                  </a:lnTo>
                  <a:lnTo>
                    <a:pt x="358" y="165"/>
                  </a:lnTo>
                  <a:lnTo>
                    <a:pt x="358" y="144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D42225F0-FA47-410A-880C-4BB106D1441A}"/>
              </a:ext>
            </a:extLst>
          </p:cNvPr>
          <p:cNvGrpSpPr/>
          <p:nvPr/>
        </p:nvGrpSpPr>
        <p:grpSpPr>
          <a:xfrm>
            <a:off x="787642" y="4903838"/>
            <a:ext cx="3647030" cy="1309504"/>
            <a:chOff x="787642" y="4903838"/>
            <a:chExt cx="3647030" cy="13095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86D5DE9-3D6E-4316-B5D4-270A360750CC}"/>
                </a:ext>
              </a:extLst>
            </p:cNvPr>
            <p:cNvGrpSpPr/>
            <p:nvPr/>
          </p:nvGrpSpPr>
          <p:grpSpPr>
            <a:xfrm>
              <a:off x="787642" y="4903838"/>
              <a:ext cx="3647030" cy="1309504"/>
              <a:chOff x="1326197" y="539131"/>
              <a:chExt cx="3794758" cy="136254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D7C136F-19B0-4637-8B01-FB742C4EBEB3}"/>
                  </a:ext>
                </a:extLst>
              </p:cNvPr>
              <p:cNvSpPr/>
              <p:nvPr/>
            </p:nvSpPr>
            <p:spPr bwMode="auto">
              <a:xfrm>
                <a:off x="1326197" y="539131"/>
                <a:ext cx="3794758" cy="1362548"/>
              </a:xfrm>
              <a:prstGeom prst="roundRect">
                <a:avLst>
                  <a:gd name="adj" fmla="val 544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616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307" dirty="0">
                    <a:solidFill>
                      <a:srgbClr val="0078D7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      </a:t>
                </a:r>
                <a:r>
                  <a:rPr lang="en-US" dirty="0">
                    <a:solidFill>
                      <a:srgbClr val="0078D7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Troubleshooting/support</a:t>
                </a:r>
                <a:endParaRPr lang="en-US" sz="2000" dirty="0">
                  <a:solidFill>
                    <a:srgbClr val="0078D7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7787B0-3163-4975-AD66-798FFF4938C7}"/>
                  </a:ext>
                </a:extLst>
              </p:cNvPr>
              <p:cNvSpPr txBox="1"/>
              <p:nvPr/>
            </p:nvSpPr>
            <p:spPr>
              <a:xfrm>
                <a:off x="1417637" y="1133487"/>
                <a:ext cx="3429000" cy="634391"/>
              </a:xfrm>
              <a:prstGeom prst="rect">
                <a:avLst/>
              </a:prstGeom>
              <a:noFill/>
            </p:spPr>
            <p:txBody>
              <a:bodyPr wrap="square" lIns="175761" tIns="140609" rIns="175761" bIns="140609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98"/>
                  </a:spcAft>
                </a:pPr>
                <a:r>
                  <a:rPr lang="en-US" sz="1176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Create a support knowledge base that end users or agents can easily access</a:t>
                </a:r>
              </a:p>
            </p:txBody>
          </p:sp>
        </p:grpSp>
        <p:sp>
          <p:nvSpPr>
            <p:cNvPr id="18" name="tool" title="Icon of a skrewdriver and wrench">
              <a:extLst>
                <a:ext uri="{FF2B5EF4-FFF2-40B4-BE49-F238E27FC236}">
                  <a16:creationId xmlns:a16="http://schemas.microsoft.com/office/drawing/2014/main" id="{1C7F04C2-4455-4115-B453-0FD78769E5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06023" y="5066312"/>
              <a:ext cx="259662" cy="365760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2BC0074-F608-4919-A572-66202971E902}"/>
              </a:ext>
            </a:extLst>
          </p:cNvPr>
          <p:cNvSpPr txBox="1"/>
          <p:nvPr/>
        </p:nvSpPr>
        <p:spPr>
          <a:xfrm>
            <a:off x="588263" y="1331444"/>
            <a:ext cx="81827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cases spanning departments, job functions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D9980DD9-504B-4BDC-B24B-474BDFA5EA42}"/>
              </a:ext>
            </a:extLst>
          </p:cNvPr>
          <p:cNvGrpSpPr/>
          <p:nvPr/>
        </p:nvGrpSpPr>
        <p:grpSpPr>
          <a:xfrm>
            <a:off x="4946930" y="1959467"/>
            <a:ext cx="950495" cy="4253875"/>
            <a:chOff x="4946930" y="1959467"/>
            <a:chExt cx="950495" cy="4253875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B1C98611-FCC3-4039-A985-552210452B23}"/>
                </a:ext>
              </a:extLst>
            </p:cNvPr>
            <p:cNvSpPr/>
            <p:nvPr/>
          </p:nvSpPr>
          <p:spPr bwMode="auto">
            <a:xfrm>
              <a:off x="4946930" y="1959467"/>
              <a:ext cx="689811" cy="4253875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CA255EA2-E5C6-47F5-B486-3BC090B1AF80}"/>
                </a:ext>
              </a:extLst>
            </p:cNvPr>
            <p:cNvSpPr/>
            <p:nvPr/>
          </p:nvSpPr>
          <p:spPr bwMode="auto">
            <a:xfrm>
              <a:off x="5207614" y="1959467"/>
              <a:ext cx="689811" cy="4253875"/>
            </a:xfrm>
            <a:prstGeom prst="chevron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F589B6D-0803-4407-A0BC-16CA03412108}"/>
              </a:ext>
            </a:extLst>
          </p:cNvPr>
          <p:cNvGrpSpPr/>
          <p:nvPr/>
        </p:nvGrpSpPr>
        <p:grpSpPr>
          <a:xfrm>
            <a:off x="6446142" y="1331444"/>
            <a:ext cx="5006388" cy="3364698"/>
            <a:chOff x="6446142" y="1331444"/>
            <a:chExt cx="5006388" cy="3364698"/>
          </a:xfrm>
        </p:grpSpPr>
        <p:pic>
          <p:nvPicPr>
            <p:cNvPr id="1026" name="Picture 2" descr="Azure Bot Service">
              <a:extLst>
                <a:ext uri="{FF2B5EF4-FFF2-40B4-BE49-F238E27FC236}">
                  <a16:creationId xmlns:a16="http://schemas.microsoft.com/office/drawing/2014/main" id="{37949E55-DF4D-4B16-A84A-18FD58A56C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42" y="3624441"/>
              <a:ext cx="92392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QnA maker example">
              <a:extLst>
                <a:ext uri="{FF2B5EF4-FFF2-40B4-BE49-F238E27FC236}">
                  <a16:creationId xmlns:a16="http://schemas.microsoft.com/office/drawing/2014/main" id="{747D0D02-8235-41FC-A40A-8D249E98C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4269" y="3784763"/>
              <a:ext cx="1479921" cy="60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314125-C813-4430-A747-6FB3D0EF1969}"/>
                </a:ext>
              </a:extLst>
            </p:cNvPr>
            <p:cNvSpPr txBox="1"/>
            <p:nvPr/>
          </p:nvSpPr>
          <p:spPr>
            <a:xfrm>
              <a:off x="7645668" y="3852697"/>
              <a:ext cx="245260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61A9D0-D422-4EC9-98DA-F573B7C019DB}"/>
                </a:ext>
              </a:extLst>
            </p:cNvPr>
            <p:cNvSpPr txBox="1"/>
            <p:nvPr/>
          </p:nvSpPr>
          <p:spPr>
            <a:xfrm>
              <a:off x="9937595" y="3852696"/>
              <a:ext cx="245260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9DEBF9E-4DC2-4C33-A289-B06DB000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3052" y="3476664"/>
              <a:ext cx="1219478" cy="1219478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AE196EAD-FEF8-4002-9F08-0D85307DBC6A}"/>
                </a:ext>
              </a:extLst>
            </p:cNvPr>
            <p:cNvSpPr txBox="1"/>
            <p:nvPr/>
          </p:nvSpPr>
          <p:spPr>
            <a:xfrm>
              <a:off x="6621029" y="1331444"/>
              <a:ext cx="464640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Company FAQ, powered by Azure Bot Service,</a:t>
              </a:r>
            </a:p>
            <a:p>
              <a:pPr algn="l"/>
              <a:r>
                <a:rPr lang="en-US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QnA</a:t>
              </a: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Maker, and Teams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B83652A-87C2-4214-AD37-10DCD7151A70}"/>
              </a:ext>
            </a:extLst>
          </p:cNvPr>
          <p:cNvSpPr txBox="1"/>
          <p:nvPr/>
        </p:nvSpPr>
        <p:spPr>
          <a:xfrm>
            <a:off x="8821599" y="3852695"/>
            <a:ext cx="24526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62031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B3EA-C954-4604-8144-E1902DED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connect your FAQ bot into Teams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D65272-AECC-42D8-9458-2A5C07B9A5BA}"/>
              </a:ext>
            </a:extLst>
          </p:cNvPr>
          <p:cNvSpPr/>
          <p:nvPr/>
        </p:nvSpPr>
        <p:spPr bwMode="auto">
          <a:xfrm>
            <a:off x="2951744" y="1412248"/>
            <a:ext cx="914401" cy="914401"/>
          </a:xfrm>
          <a:prstGeom prst="ellipse">
            <a:avLst/>
          </a:prstGeom>
          <a:solidFill>
            <a:srgbClr val="FFFFFF"/>
          </a:solidFill>
          <a:ln w="7620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D83B0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C6CF11-0137-41D6-9981-3BD80A82E739}"/>
              </a:ext>
            </a:extLst>
          </p:cNvPr>
          <p:cNvSpPr txBox="1"/>
          <p:nvPr/>
        </p:nvSpPr>
        <p:spPr>
          <a:xfrm>
            <a:off x="282742" y="1412248"/>
            <a:ext cx="253509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dirty="0"/>
              <a:t>Register your bot</a:t>
            </a:r>
          </a:p>
          <a:p>
            <a:pPr lvl="0"/>
            <a:r>
              <a:rPr lang="en-US" sz="1200" dirty="0"/>
              <a:t>Set up your Azure Bot Service and connect it to </a:t>
            </a:r>
            <a:r>
              <a:rPr lang="en-US" sz="1200" dirty="0" err="1"/>
              <a:t>QnA</a:t>
            </a:r>
            <a:r>
              <a:rPr lang="en-US" sz="1200" dirty="0"/>
              <a:t> Maker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806412-E325-4A54-88F3-5E3AB41AFED3}"/>
              </a:ext>
            </a:extLst>
          </p:cNvPr>
          <p:cNvGrpSpPr/>
          <p:nvPr/>
        </p:nvGrpSpPr>
        <p:grpSpPr>
          <a:xfrm>
            <a:off x="3866145" y="1869449"/>
            <a:ext cx="8125330" cy="1371601"/>
            <a:chOff x="3866145" y="1869449"/>
            <a:chExt cx="8125330" cy="137160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BB2FBC3-550C-4B9A-9E8B-7D7A615057D3}"/>
                </a:ext>
              </a:extLst>
            </p:cNvPr>
            <p:cNvSpPr/>
            <p:nvPr/>
          </p:nvSpPr>
          <p:spPr bwMode="auto">
            <a:xfrm>
              <a:off x="7868654" y="2326649"/>
              <a:ext cx="914401" cy="914401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FF8C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FF8C00"/>
                  </a:solidFill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624AFF-1CCF-46F1-B346-B41B4A46DA06}"/>
                </a:ext>
              </a:extLst>
            </p:cNvPr>
            <p:cNvCxnSpPr>
              <a:cxnSpLocks/>
              <a:stCxn id="3" idx="6"/>
              <a:endCxn id="7" idx="7"/>
            </p:cNvCxnSpPr>
            <p:nvPr/>
          </p:nvCxnSpPr>
          <p:spPr>
            <a:xfrm>
              <a:off x="3866145" y="1869449"/>
              <a:ext cx="4782999" cy="591111"/>
            </a:xfrm>
            <a:prstGeom prst="curvedConnector2">
              <a:avLst/>
            </a:prstGeom>
            <a:ln w="76200">
              <a:solidFill>
                <a:srgbClr val="D83B0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CF9342-8F2C-4DE3-8652-9B017E9A30E9}"/>
                </a:ext>
              </a:extLst>
            </p:cNvPr>
            <p:cNvSpPr txBox="1"/>
            <p:nvPr/>
          </p:nvSpPr>
          <p:spPr>
            <a:xfrm>
              <a:off x="9055768" y="2326649"/>
              <a:ext cx="2935707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Register in </a:t>
              </a:r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QnA</a:t>
              </a: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Maker</a:t>
              </a:r>
            </a:p>
            <a:p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Create a new service on the </a:t>
              </a: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QnA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Maker website and configure documents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F7323-4A90-442E-A93D-B211397228C5}"/>
              </a:ext>
            </a:extLst>
          </p:cNvPr>
          <p:cNvGrpSpPr/>
          <p:nvPr/>
        </p:nvGrpSpPr>
        <p:grpSpPr>
          <a:xfrm>
            <a:off x="282743" y="3107139"/>
            <a:ext cx="8366401" cy="1048312"/>
            <a:chOff x="282743" y="3107139"/>
            <a:chExt cx="8366401" cy="10483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2729FB-8B11-4A02-8E7C-54B889F181AD}"/>
                </a:ext>
              </a:extLst>
            </p:cNvPr>
            <p:cNvSpPr/>
            <p:nvPr/>
          </p:nvSpPr>
          <p:spPr bwMode="auto">
            <a:xfrm>
              <a:off x="2951745" y="3241050"/>
              <a:ext cx="914401" cy="914401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78D7"/>
                  </a:solidFill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4DAEEF6-79BC-4C10-82B7-E1BDBB9CA134}"/>
                </a:ext>
              </a:extLst>
            </p:cNvPr>
            <p:cNvCxnSpPr>
              <a:cxnSpLocks/>
              <a:stCxn id="7" idx="5"/>
              <a:endCxn id="13" idx="6"/>
            </p:cNvCxnSpPr>
            <p:nvPr/>
          </p:nvCxnSpPr>
          <p:spPr>
            <a:xfrm rot="5400000">
              <a:off x="5962089" y="1011196"/>
              <a:ext cx="591112" cy="4782998"/>
            </a:xfrm>
            <a:prstGeom prst="curvedConnector2">
              <a:avLst/>
            </a:prstGeom>
            <a:ln w="76200">
              <a:solidFill>
                <a:srgbClr val="FF8C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068D9-B3D6-4951-A5F6-C547C6F70B07}"/>
                </a:ext>
              </a:extLst>
            </p:cNvPr>
            <p:cNvSpPr txBox="1"/>
            <p:nvPr/>
          </p:nvSpPr>
          <p:spPr>
            <a:xfrm>
              <a:off x="282743" y="3241050"/>
              <a:ext cx="253509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/>
                <a:t>Test in Web</a:t>
              </a:r>
            </a:p>
            <a:p>
              <a:pPr algn="l"/>
              <a:r>
                <a:rPr lang="en-US" sz="1200" dirty="0"/>
                <a:t>Test Q&amp;A functionality using the web client in Azure Bot Service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2604E11-B970-4D7B-8665-C69532989B91}"/>
              </a:ext>
            </a:extLst>
          </p:cNvPr>
          <p:cNvGrpSpPr/>
          <p:nvPr/>
        </p:nvGrpSpPr>
        <p:grpSpPr>
          <a:xfrm>
            <a:off x="3866146" y="3698251"/>
            <a:ext cx="8053138" cy="1688306"/>
            <a:chOff x="3866146" y="3698251"/>
            <a:chExt cx="8053138" cy="1688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5F42E1-ED24-41DA-AB8E-8F86A5985742}"/>
                </a:ext>
              </a:extLst>
            </p:cNvPr>
            <p:cNvSpPr/>
            <p:nvPr/>
          </p:nvSpPr>
          <p:spPr bwMode="auto">
            <a:xfrm>
              <a:off x="7868654" y="4155451"/>
              <a:ext cx="914401" cy="914401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00188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188F"/>
                  </a:solidFill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EF4981-82F1-4497-A183-3BA9FC73C71E}"/>
                </a:ext>
              </a:extLst>
            </p:cNvPr>
            <p:cNvCxnSpPr>
              <a:stCxn id="13" idx="6"/>
              <a:endCxn id="14" idx="7"/>
            </p:cNvCxnSpPr>
            <p:nvPr/>
          </p:nvCxnSpPr>
          <p:spPr>
            <a:xfrm>
              <a:off x="3866146" y="3698251"/>
              <a:ext cx="4782998" cy="591111"/>
            </a:xfrm>
            <a:prstGeom prst="curvedConnector2">
              <a:avLst/>
            </a:prstGeom>
            <a:ln w="76200">
              <a:solidFill>
                <a:srgbClr val="0078D7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705FD7-3565-407C-8250-C4CF51C36475}"/>
                </a:ext>
              </a:extLst>
            </p:cNvPr>
            <p:cNvSpPr txBox="1"/>
            <p:nvPr/>
          </p:nvSpPr>
          <p:spPr>
            <a:xfrm>
              <a:off x="9055768" y="4155451"/>
              <a:ext cx="2863516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 to Teams</a:t>
              </a:r>
            </a:p>
            <a:p>
              <a:pPr algn="l"/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 App Studio to create an app package that “wraps” your </a:t>
              </a: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QnA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Maker-based bot</a:t>
              </a:r>
            </a:p>
            <a:p>
              <a:pPr algn="l"/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l"/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Publish to Tenant App Catalog to distribute to end users in your org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6BD4A2-1290-48B6-8621-97696B7545FA}"/>
              </a:ext>
            </a:extLst>
          </p:cNvPr>
          <p:cNvGrpSpPr/>
          <p:nvPr/>
        </p:nvGrpSpPr>
        <p:grpSpPr>
          <a:xfrm>
            <a:off x="282742" y="4935941"/>
            <a:ext cx="8366402" cy="1048312"/>
            <a:chOff x="282742" y="4935941"/>
            <a:chExt cx="8366402" cy="104831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09649E2-9303-4C37-83D3-8AFBE8A5AB9B}"/>
                </a:ext>
              </a:extLst>
            </p:cNvPr>
            <p:cNvSpPr/>
            <p:nvPr/>
          </p:nvSpPr>
          <p:spPr bwMode="auto">
            <a:xfrm>
              <a:off x="2951743" y="5069852"/>
              <a:ext cx="914401" cy="914401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00B29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B294"/>
                  </a:solidFill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id="{B7D6067C-FAFB-4B0E-84C1-C462E7F0133C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rot="5400000">
              <a:off x="5962088" y="2839997"/>
              <a:ext cx="591112" cy="4783000"/>
            </a:xfrm>
            <a:prstGeom prst="curvedConnector2">
              <a:avLst/>
            </a:prstGeom>
            <a:ln w="76200">
              <a:solidFill>
                <a:srgbClr val="00188F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A87D11-E0C2-438B-8BAB-D275E4513164}"/>
                </a:ext>
              </a:extLst>
            </p:cNvPr>
            <p:cNvSpPr txBox="1"/>
            <p:nvPr/>
          </p:nvSpPr>
          <p:spPr>
            <a:xfrm>
              <a:off x="282742" y="5071724"/>
              <a:ext cx="2535091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Add capabilities</a:t>
              </a:r>
            </a:p>
            <a:p>
              <a:pPr algn="l"/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Add a tab, messaging extension, or other Teams app capability</a:t>
              </a:r>
              <a:endParaRPr lang="en-US" sz="1200" dirty="0">
                <a:solidFill>
                  <a:srgbClr val="D83B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226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9828B903F7EC47B80F25C22E347017" ma:contentTypeVersion="7" ma:contentTypeDescription="Create a new document." ma:contentTypeScope="" ma:versionID="6041d248dd3bdd8e4ac0d9b6e7489eb2">
  <xsd:schema xmlns:xsd="http://www.w3.org/2001/XMLSchema" xmlns:xs="http://www.w3.org/2001/XMLSchema" xmlns:p="http://schemas.microsoft.com/office/2006/metadata/properties" xmlns:ns2="455511d0-e89f-4f8b-8ffd-455407d0897c" xmlns:ns3="e6e9c188-c443-4c92-b475-1af20556a667" targetNamespace="http://schemas.microsoft.com/office/2006/metadata/properties" ma:root="true" ma:fieldsID="896bf51283b5ddb01afa53989675dd64" ns2:_="" ns3:_="">
    <xsd:import namespace="455511d0-e89f-4f8b-8ffd-455407d0897c"/>
    <xsd:import namespace="e6e9c188-c443-4c92-b475-1af20556a6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5511d0-e89f-4f8b-8ffd-455407d089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e9c188-c443-4c92-b475-1af20556a66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455511d0-e89f-4f8b-8ffd-455407d0897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e6e9c188-c443-4c92-b475-1af20556a66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6C51C8-BD43-471B-B61B-7415FD8A98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5511d0-e89f-4f8b-8ffd-455407d0897c"/>
    <ds:schemaRef ds:uri="e6e9c188-c443-4c92-b475-1af20556a6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</Template>
  <TotalTime>106</TotalTime>
  <Words>1048</Words>
  <Application>Microsoft Office PowerPoint</Application>
  <PresentationFormat>Widescreen</PresentationFormat>
  <Paragraphs>169</Paragraphs>
  <Slides>18</Slides>
  <Notes>9</Notes>
  <HiddenSlides>1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5-50203_Microsoft_Ignite_Template</vt:lpstr>
      <vt:lpstr>PowerPoint Presentation</vt:lpstr>
      <vt:lpstr>PowerPoint Presentation</vt:lpstr>
      <vt:lpstr>Build a bot for Microsoft Teams in 5 minutes</vt:lpstr>
      <vt:lpstr>Stephan Bisser  Microsoft MVP (AI) https://www.cloudguy.pro  @cloudguy_pro #AskCloudguy Graz, Austria</vt:lpstr>
      <vt:lpstr>What to expect from today’s session</vt:lpstr>
      <vt:lpstr>Microsoft Teams provides a powerful and extensible platform</vt:lpstr>
      <vt:lpstr>real digital  transformation</vt:lpstr>
      <vt:lpstr>Modernizing the company FAQ</vt:lpstr>
      <vt:lpstr>Build and connect your FAQ bot into Teams</vt:lpstr>
      <vt:lpstr>DEMO</vt:lpstr>
      <vt:lpstr>PowerPoint Presentation</vt:lpstr>
      <vt:lpstr>Setup QnAMaker.ai</vt:lpstr>
      <vt:lpstr>Local development setup</vt:lpstr>
      <vt:lpstr>Publish bot to Azure</vt:lpstr>
      <vt:lpstr>Register your bot with the Azure Bot Service</vt:lpstr>
      <vt:lpstr>Add Microsoft Teams Channel</vt:lpstr>
      <vt:lpstr>Create a Teams App using Teams App Studio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Stephan Bisser</dc:creator>
  <cp:keywords>Microsoft Ignite Tour</cp:keywords>
  <dc:description/>
  <cp:lastModifiedBy>Stephan Bisser</cp:lastModifiedBy>
  <cp:revision>2</cp:revision>
  <dcterms:created xsi:type="dcterms:W3CDTF">2018-12-04T18:51:50Z</dcterms:created>
  <dcterms:modified xsi:type="dcterms:W3CDTF">2018-12-06T11:12:50Z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0x010100449828B903F7EC47B80F25C22E347017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